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58" r:id="rId5"/>
    <p:sldId id="262" r:id="rId6"/>
    <p:sldId id="260"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741"/>
  </p:normalViewPr>
  <p:slideViewPr>
    <p:cSldViewPr snapToGrid="0" snapToObjects="1">
      <p:cViewPr varScale="1">
        <p:scale>
          <a:sx n="121" d="100"/>
          <a:sy n="121" d="100"/>
        </p:scale>
        <p:origin x="200"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AF182D-CF95-7041-A158-8F62FC208AA1}"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zh-CN" altLang="en-US"/>
        </a:p>
      </dgm:t>
    </dgm:pt>
    <dgm:pt modelId="{2FC8AD2E-C959-5E41-A5E4-C0D60A6FCB6E}">
      <dgm:prSet phldrT="[文本]"/>
      <dgm:spPr/>
      <dgm:t>
        <a:bodyPr/>
        <a:lstStyle/>
        <a:p>
          <a:r>
            <a:rPr lang="en-US" altLang="zh-CN" dirty="0"/>
            <a:t>PYQT5</a:t>
          </a:r>
          <a:endParaRPr lang="zh-CN" altLang="en-US" dirty="0"/>
        </a:p>
      </dgm:t>
    </dgm:pt>
    <dgm:pt modelId="{16C79E80-CABC-1944-B7F8-0777CD2832F5}" type="parTrans" cxnId="{C92E52C6-871C-1843-A000-492DB700490A}">
      <dgm:prSet/>
      <dgm:spPr/>
      <dgm:t>
        <a:bodyPr/>
        <a:lstStyle/>
        <a:p>
          <a:endParaRPr lang="zh-CN" altLang="en-US"/>
        </a:p>
      </dgm:t>
    </dgm:pt>
    <dgm:pt modelId="{9E00C428-AF56-8D47-AFC5-6BCF02E34701}" type="sibTrans" cxnId="{C92E52C6-871C-1843-A000-492DB700490A}">
      <dgm:prSet/>
      <dgm:spPr/>
      <dgm:t>
        <a:bodyPr/>
        <a:lstStyle/>
        <a:p>
          <a:endParaRPr lang="zh-CN" altLang="en-US"/>
        </a:p>
      </dgm:t>
    </dgm:pt>
    <dgm:pt modelId="{76C76AAA-F296-F24D-881F-A58E52E0D429}">
      <dgm:prSet phldrT="[文本]"/>
      <dgm:spPr/>
      <dgm:t>
        <a:bodyPr/>
        <a:lstStyle/>
        <a:p>
          <a:r>
            <a:rPr lang="en-US" altLang="zh-CN" dirty="0"/>
            <a:t>UI</a:t>
          </a:r>
          <a:endParaRPr lang="zh-CN" altLang="en-US" dirty="0"/>
        </a:p>
      </dgm:t>
    </dgm:pt>
    <dgm:pt modelId="{65EFD0BD-155A-1C46-898A-B47451F4195A}" type="parTrans" cxnId="{A9DDA2AE-2890-5649-872C-960872F814AF}">
      <dgm:prSet/>
      <dgm:spPr/>
      <dgm:t>
        <a:bodyPr/>
        <a:lstStyle/>
        <a:p>
          <a:endParaRPr lang="zh-CN" altLang="en-US"/>
        </a:p>
      </dgm:t>
    </dgm:pt>
    <dgm:pt modelId="{5F878A31-3016-D047-A74E-B431F8B48330}" type="sibTrans" cxnId="{A9DDA2AE-2890-5649-872C-960872F814AF}">
      <dgm:prSet/>
      <dgm:spPr/>
      <dgm:t>
        <a:bodyPr/>
        <a:lstStyle/>
        <a:p>
          <a:endParaRPr lang="zh-CN" altLang="en-US"/>
        </a:p>
      </dgm:t>
    </dgm:pt>
    <dgm:pt modelId="{84D37B90-0145-6B43-87CE-3B8FE63691BB}">
      <dgm:prSet phldrT="[文本]"/>
      <dgm:spPr/>
      <dgm:t>
        <a:bodyPr/>
        <a:lstStyle/>
        <a:p>
          <a:r>
            <a:rPr lang="en-US" altLang="zh-CN" dirty="0"/>
            <a:t>PYGRAPHVIZ</a:t>
          </a:r>
          <a:endParaRPr lang="zh-CN" altLang="en-US" dirty="0"/>
        </a:p>
      </dgm:t>
    </dgm:pt>
    <dgm:pt modelId="{43B121DD-5B49-4F46-AC96-F329B2B4A28B}" type="parTrans" cxnId="{F670D116-AA73-4040-8AB5-BB7555A92C6D}">
      <dgm:prSet/>
      <dgm:spPr/>
      <dgm:t>
        <a:bodyPr/>
        <a:lstStyle/>
        <a:p>
          <a:endParaRPr lang="zh-CN" altLang="en-US"/>
        </a:p>
      </dgm:t>
    </dgm:pt>
    <dgm:pt modelId="{4A46279E-DCA2-9740-AE6C-AE1EF41CFAB3}" type="sibTrans" cxnId="{F670D116-AA73-4040-8AB5-BB7555A92C6D}">
      <dgm:prSet/>
      <dgm:spPr/>
      <dgm:t>
        <a:bodyPr/>
        <a:lstStyle/>
        <a:p>
          <a:endParaRPr lang="zh-CN" altLang="en-US"/>
        </a:p>
      </dgm:t>
    </dgm:pt>
    <dgm:pt modelId="{ADAFD82A-1095-3C49-846B-3ECCB4EC1230}">
      <dgm:prSet phldrT="[文本]"/>
      <dgm:spPr/>
      <dgm:t>
        <a:bodyPr/>
        <a:lstStyle/>
        <a:p>
          <a:r>
            <a:rPr lang="en-US" altLang="zh-CN" dirty="0"/>
            <a:t>Draw trees</a:t>
          </a:r>
          <a:endParaRPr lang="zh-CN" altLang="en-US" dirty="0"/>
        </a:p>
      </dgm:t>
    </dgm:pt>
    <dgm:pt modelId="{4E684797-D3B1-3B4A-BFC9-DFDF09AFD4A4}" type="parTrans" cxnId="{990BE2BF-2254-0141-A310-3FB7D665B2AD}">
      <dgm:prSet/>
      <dgm:spPr/>
      <dgm:t>
        <a:bodyPr/>
        <a:lstStyle/>
        <a:p>
          <a:endParaRPr lang="zh-CN" altLang="en-US"/>
        </a:p>
      </dgm:t>
    </dgm:pt>
    <dgm:pt modelId="{B60B579C-CEE5-1D44-B459-C8318D5EA6C8}" type="sibTrans" cxnId="{990BE2BF-2254-0141-A310-3FB7D665B2AD}">
      <dgm:prSet/>
      <dgm:spPr/>
      <dgm:t>
        <a:bodyPr/>
        <a:lstStyle/>
        <a:p>
          <a:endParaRPr lang="zh-CN" altLang="en-US"/>
        </a:p>
      </dgm:t>
    </dgm:pt>
    <dgm:pt modelId="{556351DB-A2DB-5443-B01C-92FA627918ED}" type="pres">
      <dgm:prSet presAssocID="{72AF182D-CF95-7041-A158-8F62FC208AA1}" presName="linear" presStyleCnt="0">
        <dgm:presLayoutVars>
          <dgm:animLvl val="lvl"/>
          <dgm:resizeHandles val="exact"/>
        </dgm:presLayoutVars>
      </dgm:prSet>
      <dgm:spPr/>
    </dgm:pt>
    <dgm:pt modelId="{1103AD3F-2CE8-7F49-929A-46E21D7AD8C3}" type="pres">
      <dgm:prSet presAssocID="{2FC8AD2E-C959-5E41-A5E4-C0D60A6FCB6E}" presName="parentText" presStyleLbl="node1" presStyleIdx="0" presStyleCnt="2">
        <dgm:presLayoutVars>
          <dgm:chMax val="0"/>
          <dgm:bulletEnabled val="1"/>
        </dgm:presLayoutVars>
      </dgm:prSet>
      <dgm:spPr/>
    </dgm:pt>
    <dgm:pt modelId="{10AD00D1-D391-8E4B-A3E8-A45E87B02549}" type="pres">
      <dgm:prSet presAssocID="{2FC8AD2E-C959-5E41-A5E4-C0D60A6FCB6E}" presName="childText" presStyleLbl="revTx" presStyleIdx="0" presStyleCnt="2">
        <dgm:presLayoutVars>
          <dgm:bulletEnabled val="1"/>
        </dgm:presLayoutVars>
      </dgm:prSet>
      <dgm:spPr/>
    </dgm:pt>
    <dgm:pt modelId="{9D3FBC68-B835-FC43-A16E-0144F990030D}" type="pres">
      <dgm:prSet presAssocID="{84D37B90-0145-6B43-87CE-3B8FE63691BB}" presName="parentText" presStyleLbl="node1" presStyleIdx="1" presStyleCnt="2">
        <dgm:presLayoutVars>
          <dgm:chMax val="0"/>
          <dgm:bulletEnabled val="1"/>
        </dgm:presLayoutVars>
      </dgm:prSet>
      <dgm:spPr/>
    </dgm:pt>
    <dgm:pt modelId="{6B82B89E-A5DC-3F41-87E6-46CBB67D7DDF}" type="pres">
      <dgm:prSet presAssocID="{84D37B90-0145-6B43-87CE-3B8FE63691BB}" presName="childText" presStyleLbl="revTx" presStyleIdx="1" presStyleCnt="2">
        <dgm:presLayoutVars>
          <dgm:bulletEnabled val="1"/>
        </dgm:presLayoutVars>
      </dgm:prSet>
      <dgm:spPr/>
    </dgm:pt>
  </dgm:ptLst>
  <dgm:cxnLst>
    <dgm:cxn modelId="{F670D116-AA73-4040-8AB5-BB7555A92C6D}" srcId="{72AF182D-CF95-7041-A158-8F62FC208AA1}" destId="{84D37B90-0145-6B43-87CE-3B8FE63691BB}" srcOrd="1" destOrd="0" parTransId="{43B121DD-5B49-4F46-AC96-F329B2B4A28B}" sibTransId="{4A46279E-DCA2-9740-AE6C-AE1EF41CFAB3}"/>
    <dgm:cxn modelId="{CBC7E327-33E6-7746-8670-9C2A44EB2C03}" type="presOf" srcId="{2FC8AD2E-C959-5E41-A5E4-C0D60A6FCB6E}" destId="{1103AD3F-2CE8-7F49-929A-46E21D7AD8C3}" srcOrd="0" destOrd="0" presId="urn:microsoft.com/office/officeart/2005/8/layout/vList2"/>
    <dgm:cxn modelId="{0B207A29-C422-E241-B7E9-2FC4E96B428F}" type="presOf" srcId="{84D37B90-0145-6B43-87CE-3B8FE63691BB}" destId="{9D3FBC68-B835-FC43-A16E-0144F990030D}" srcOrd="0" destOrd="0" presId="urn:microsoft.com/office/officeart/2005/8/layout/vList2"/>
    <dgm:cxn modelId="{452A698F-98FD-B14E-8BEE-CA71BC9B0A52}" type="presOf" srcId="{72AF182D-CF95-7041-A158-8F62FC208AA1}" destId="{556351DB-A2DB-5443-B01C-92FA627918ED}" srcOrd="0" destOrd="0" presId="urn:microsoft.com/office/officeart/2005/8/layout/vList2"/>
    <dgm:cxn modelId="{382F9A99-A835-424D-9D60-BF79C757A577}" type="presOf" srcId="{ADAFD82A-1095-3C49-846B-3ECCB4EC1230}" destId="{6B82B89E-A5DC-3F41-87E6-46CBB67D7DDF}" srcOrd="0" destOrd="0" presId="urn:microsoft.com/office/officeart/2005/8/layout/vList2"/>
    <dgm:cxn modelId="{A9DDA2AE-2890-5649-872C-960872F814AF}" srcId="{2FC8AD2E-C959-5E41-A5E4-C0D60A6FCB6E}" destId="{76C76AAA-F296-F24D-881F-A58E52E0D429}" srcOrd="0" destOrd="0" parTransId="{65EFD0BD-155A-1C46-898A-B47451F4195A}" sibTransId="{5F878A31-3016-D047-A74E-B431F8B48330}"/>
    <dgm:cxn modelId="{990BE2BF-2254-0141-A310-3FB7D665B2AD}" srcId="{84D37B90-0145-6B43-87CE-3B8FE63691BB}" destId="{ADAFD82A-1095-3C49-846B-3ECCB4EC1230}" srcOrd="0" destOrd="0" parTransId="{4E684797-D3B1-3B4A-BFC9-DFDF09AFD4A4}" sibTransId="{B60B579C-CEE5-1D44-B459-C8318D5EA6C8}"/>
    <dgm:cxn modelId="{C92E52C6-871C-1843-A000-492DB700490A}" srcId="{72AF182D-CF95-7041-A158-8F62FC208AA1}" destId="{2FC8AD2E-C959-5E41-A5E4-C0D60A6FCB6E}" srcOrd="0" destOrd="0" parTransId="{16C79E80-CABC-1944-B7F8-0777CD2832F5}" sibTransId="{9E00C428-AF56-8D47-AFC5-6BCF02E34701}"/>
    <dgm:cxn modelId="{36ACDBD1-0155-FB44-9EB1-422385B795AF}" type="presOf" srcId="{76C76AAA-F296-F24D-881F-A58E52E0D429}" destId="{10AD00D1-D391-8E4B-A3E8-A45E87B02549}" srcOrd="0" destOrd="0" presId="urn:microsoft.com/office/officeart/2005/8/layout/vList2"/>
    <dgm:cxn modelId="{F05010AA-451C-9D43-A27C-F0B1DE268C77}" type="presParOf" srcId="{556351DB-A2DB-5443-B01C-92FA627918ED}" destId="{1103AD3F-2CE8-7F49-929A-46E21D7AD8C3}" srcOrd="0" destOrd="0" presId="urn:microsoft.com/office/officeart/2005/8/layout/vList2"/>
    <dgm:cxn modelId="{68A41E0F-AEB0-2F45-9BC8-24DB0483B50F}" type="presParOf" srcId="{556351DB-A2DB-5443-B01C-92FA627918ED}" destId="{10AD00D1-D391-8E4B-A3E8-A45E87B02549}" srcOrd="1" destOrd="0" presId="urn:microsoft.com/office/officeart/2005/8/layout/vList2"/>
    <dgm:cxn modelId="{BC4500F5-54D1-BB43-AD8A-AAFA6D108FFD}" type="presParOf" srcId="{556351DB-A2DB-5443-B01C-92FA627918ED}" destId="{9D3FBC68-B835-FC43-A16E-0144F990030D}" srcOrd="2" destOrd="0" presId="urn:microsoft.com/office/officeart/2005/8/layout/vList2"/>
    <dgm:cxn modelId="{599110D0-FFA4-6144-9172-CA41D89ECCD7}" type="presParOf" srcId="{556351DB-A2DB-5443-B01C-92FA627918ED}" destId="{6B82B89E-A5DC-3F41-87E6-46CBB67D7DDF}"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75F2D24-7FBA-0F49-8FAC-D6E0EBDB3C40}" type="doc">
      <dgm:prSet loTypeId="urn:microsoft.com/office/officeart/2005/8/layout/orgChart1" loCatId="" qsTypeId="urn:microsoft.com/office/officeart/2005/8/quickstyle/simple1" qsCatId="simple" csTypeId="urn:microsoft.com/office/officeart/2005/8/colors/accent1_2" csCatId="accent1" phldr="1"/>
      <dgm:spPr/>
      <dgm:t>
        <a:bodyPr/>
        <a:lstStyle/>
        <a:p>
          <a:endParaRPr lang="zh-CN" altLang="en-US"/>
        </a:p>
      </dgm:t>
    </dgm:pt>
    <dgm:pt modelId="{48DF3368-AE7E-F14D-9ABB-E20FAB6C7854}">
      <dgm:prSet phldrT="[文本]"/>
      <dgm:spPr/>
      <dgm:t>
        <a:bodyPr/>
        <a:lstStyle/>
        <a:p>
          <a:r>
            <a:rPr lang="en-US" altLang="zh-CN" dirty="0"/>
            <a:t>traces</a:t>
          </a:r>
          <a:endParaRPr lang="zh-CN" altLang="en-US" dirty="0"/>
        </a:p>
      </dgm:t>
    </dgm:pt>
    <dgm:pt modelId="{2FFB938A-6F25-124E-8231-EB1457C73ADE}" type="parTrans" cxnId="{C1AB4FB8-3401-D24A-BC28-D4905A21E4BE}">
      <dgm:prSet/>
      <dgm:spPr/>
      <dgm:t>
        <a:bodyPr/>
        <a:lstStyle/>
        <a:p>
          <a:endParaRPr lang="zh-CN" altLang="en-US"/>
        </a:p>
      </dgm:t>
    </dgm:pt>
    <dgm:pt modelId="{1CFBEEEE-8F26-2649-811A-5FF8C6623F75}" type="sibTrans" cxnId="{C1AB4FB8-3401-D24A-BC28-D4905A21E4BE}">
      <dgm:prSet/>
      <dgm:spPr/>
      <dgm:t>
        <a:bodyPr/>
        <a:lstStyle/>
        <a:p>
          <a:endParaRPr lang="zh-CN" altLang="en-US"/>
        </a:p>
      </dgm:t>
    </dgm:pt>
    <dgm:pt modelId="{35BAE2F7-52C4-4546-82E2-2547C47B47D7}">
      <dgm:prSet phldrT="[文本]"/>
      <dgm:spPr/>
      <dgm:t>
        <a:bodyPr/>
        <a:lstStyle/>
        <a:p>
          <a:r>
            <a:rPr lang="en" b="0" i="0" dirty="0"/>
            <a:t>prefix-tree</a:t>
          </a:r>
          <a:br>
            <a:rPr lang="en" dirty="0"/>
          </a:br>
          <a:r>
            <a:rPr lang="en" b="0" i="0" dirty="0"/>
            <a:t>acceptor</a:t>
          </a:r>
          <a:endParaRPr lang="zh-CN" altLang="en-US" dirty="0"/>
        </a:p>
      </dgm:t>
    </dgm:pt>
    <dgm:pt modelId="{61F6A01D-3E66-0041-8EEB-EB576738A3EA}" type="parTrans" cxnId="{55EA632D-4426-A64D-94F8-E95401C21AFC}">
      <dgm:prSet/>
      <dgm:spPr/>
      <dgm:t>
        <a:bodyPr/>
        <a:lstStyle/>
        <a:p>
          <a:endParaRPr lang="zh-CN" altLang="en-US"/>
        </a:p>
      </dgm:t>
    </dgm:pt>
    <dgm:pt modelId="{6E525E26-CB10-ED42-A044-03A78E199323}" type="sibTrans" cxnId="{55EA632D-4426-A64D-94F8-E95401C21AFC}">
      <dgm:prSet/>
      <dgm:spPr/>
      <dgm:t>
        <a:bodyPr/>
        <a:lstStyle/>
        <a:p>
          <a:endParaRPr lang="zh-CN" altLang="en-US"/>
        </a:p>
      </dgm:t>
    </dgm:pt>
    <dgm:pt modelId="{A4AD803C-0FA6-814F-8122-D968542EA89F}">
      <dgm:prSet/>
      <dgm:spPr/>
      <dgm:t>
        <a:bodyPr/>
        <a:lstStyle/>
        <a:p>
          <a:r>
            <a:rPr lang="en-US" altLang="zh-CN" dirty="0"/>
            <a:t>states</a:t>
          </a:r>
          <a:endParaRPr lang="zh-CN" altLang="en-US" dirty="0"/>
        </a:p>
      </dgm:t>
    </dgm:pt>
    <dgm:pt modelId="{C96E54D1-1398-A343-921D-94B796923A41}" type="parTrans" cxnId="{7E56F537-63B2-A14C-94DA-B8425A1A1008}">
      <dgm:prSet/>
      <dgm:spPr/>
      <dgm:t>
        <a:bodyPr/>
        <a:lstStyle/>
        <a:p>
          <a:endParaRPr lang="zh-CN" altLang="en-US"/>
        </a:p>
      </dgm:t>
    </dgm:pt>
    <dgm:pt modelId="{D91FC39C-E95D-3943-861B-94D30CD33DD7}" type="sibTrans" cxnId="{7E56F537-63B2-A14C-94DA-B8425A1A1008}">
      <dgm:prSet/>
      <dgm:spPr/>
      <dgm:t>
        <a:bodyPr/>
        <a:lstStyle/>
        <a:p>
          <a:endParaRPr lang="zh-CN" altLang="en-US"/>
        </a:p>
      </dgm:t>
    </dgm:pt>
    <dgm:pt modelId="{64B5CB77-3AE9-9B49-A994-5CC641912850}">
      <dgm:prSet/>
      <dgm:spPr/>
      <dgm:t>
        <a:bodyPr/>
        <a:lstStyle/>
        <a:p>
          <a:r>
            <a:rPr lang="en-US" altLang="zh-CN" dirty="0"/>
            <a:t>PYGRAPHVIZ</a:t>
          </a:r>
          <a:endParaRPr lang="zh-CN" altLang="en-US" dirty="0"/>
        </a:p>
      </dgm:t>
    </dgm:pt>
    <dgm:pt modelId="{8975A6BC-A167-8446-A3AE-28379A5EDED2}" type="parTrans" cxnId="{1668A101-89E8-574E-B14D-E4298E1D4FB2}">
      <dgm:prSet/>
      <dgm:spPr/>
      <dgm:t>
        <a:bodyPr/>
        <a:lstStyle/>
        <a:p>
          <a:endParaRPr lang="zh-CN" altLang="en-US"/>
        </a:p>
      </dgm:t>
    </dgm:pt>
    <dgm:pt modelId="{95FA26F8-C7BA-E744-A7BA-FE58427131C5}" type="sibTrans" cxnId="{1668A101-89E8-574E-B14D-E4298E1D4FB2}">
      <dgm:prSet/>
      <dgm:spPr/>
      <dgm:t>
        <a:bodyPr/>
        <a:lstStyle/>
        <a:p>
          <a:endParaRPr lang="zh-CN" altLang="en-US"/>
        </a:p>
      </dgm:t>
    </dgm:pt>
    <dgm:pt modelId="{33BC8041-5F5F-E34C-8AC0-65DA67679848}">
      <dgm:prSet/>
      <dgm:spPr/>
      <dgm:t>
        <a:bodyPr/>
        <a:lstStyle/>
        <a:p>
          <a:r>
            <a:rPr lang="en-US" altLang="zh-CN" dirty="0"/>
            <a:t>PYQT5</a:t>
          </a:r>
          <a:endParaRPr lang="zh-CN" altLang="en-US" dirty="0"/>
        </a:p>
      </dgm:t>
    </dgm:pt>
    <dgm:pt modelId="{2BC15BD9-CC3A-244D-92F4-582076E6E80F}" type="parTrans" cxnId="{7B2E0D43-B3AD-6149-B025-597AC6838945}">
      <dgm:prSet/>
      <dgm:spPr/>
      <dgm:t>
        <a:bodyPr/>
        <a:lstStyle/>
        <a:p>
          <a:endParaRPr lang="zh-CN" altLang="en-US"/>
        </a:p>
      </dgm:t>
    </dgm:pt>
    <dgm:pt modelId="{A149DD48-CD3E-274B-B0E3-86ADE609F7C1}" type="sibTrans" cxnId="{7B2E0D43-B3AD-6149-B025-597AC6838945}">
      <dgm:prSet/>
      <dgm:spPr/>
      <dgm:t>
        <a:bodyPr/>
        <a:lstStyle/>
        <a:p>
          <a:endParaRPr lang="zh-CN" altLang="en-US"/>
        </a:p>
      </dgm:t>
    </dgm:pt>
    <dgm:pt modelId="{31FC8C0D-8771-A648-97AE-134600E26735}" type="pres">
      <dgm:prSet presAssocID="{675F2D24-7FBA-0F49-8FAC-D6E0EBDB3C40}" presName="hierChild1" presStyleCnt="0">
        <dgm:presLayoutVars>
          <dgm:orgChart val="1"/>
          <dgm:chPref val="1"/>
          <dgm:dir/>
          <dgm:animOne val="branch"/>
          <dgm:animLvl val="lvl"/>
          <dgm:resizeHandles/>
        </dgm:presLayoutVars>
      </dgm:prSet>
      <dgm:spPr/>
    </dgm:pt>
    <dgm:pt modelId="{E89E3CB5-CEA4-DC41-85FB-D699F69D5724}" type="pres">
      <dgm:prSet presAssocID="{48DF3368-AE7E-F14D-9ABB-E20FAB6C7854}" presName="hierRoot1" presStyleCnt="0">
        <dgm:presLayoutVars>
          <dgm:hierBranch val="init"/>
        </dgm:presLayoutVars>
      </dgm:prSet>
      <dgm:spPr/>
    </dgm:pt>
    <dgm:pt modelId="{113D5BA2-C713-7341-A41B-390F04356743}" type="pres">
      <dgm:prSet presAssocID="{48DF3368-AE7E-F14D-9ABB-E20FAB6C7854}" presName="rootComposite1" presStyleCnt="0"/>
      <dgm:spPr/>
    </dgm:pt>
    <dgm:pt modelId="{694CBC99-C94A-7E46-91A3-1081BF055D28}" type="pres">
      <dgm:prSet presAssocID="{48DF3368-AE7E-F14D-9ABB-E20FAB6C7854}" presName="rootText1" presStyleLbl="node0" presStyleIdx="0" presStyleCnt="1">
        <dgm:presLayoutVars>
          <dgm:chPref val="3"/>
        </dgm:presLayoutVars>
      </dgm:prSet>
      <dgm:spPr/>
    </dgm:pt>
    <dgm:pt modelId="{9BC291B1-F122-F148-8958-1B4068C12F64}" type="pres">
      <dgm:prSet presAssocID="{48DF3368-AE7E-F14D-9ABB-E20FAB6C7854}" presName="rootConnector1" presStyleLbl="node1" presStyleIdx="0" presStyleCnt="0"/>
      <dgm:spPr/>
    </dgm:pt>
    <dgm:pt modelId="{27E2B012-1683-4A41-AEDD-1081E48F537C}" type="pres">
      <dgm:prSet presAssocID="{48DF3368-AE7E-F14D-9ABB-E20FAB6C7854}" presName="hierChild2" presStyleCnt="0"/>
      <dgm:spPr/>
    </dgm:pt>
    <dgm:pt modelId="{965EE5E9-BE9B-A74C-8D9C-8DF1F4B6E381}" type="pres">
      <dgm:prSet presAssocID="{61F6A01D-3E66-0041-8EEB-EB576738A3EA}" presName="Name37" presStyleLbl="parChTrans1D2" presStyleIdx="0" presStyleCnt="1"/>
      <dgm:spPr/>
    </dgm:pt>
    <dgm:pt modelId="{1F18AF38-E156-9B4E-80DA-F9F4983721B8}" type="pres">
      <dgm:prSet presAssocID="{35BAE2F7-52C4-4546-82E2-2547C47B47D7}" presName="hierRoot2" presStyleCnt="0">
        <dgm:presLayoutVars>
          <dgm:hierBranch val="init"/>
        </dgm:presLayoutVars>
      </dgm:prSet>
      <dgm:spPr/>
    </dgm:pt>
    <dgm:pt modelId="{0E323BEB-AC20-E94D-929B-58B3225A71CF}" type="pres">
      <dgm:prSet presAssocID="{35BAE2F7-52C4-4546-82E2-2547C47B47D7}" presName="rootComposite" presStyleCnt="0"/>
      <dgm:spPr/>
    </dgm:pt>
    <dgm:pt modelId="{04D939DE-ACCA-964F-8A0D-C023C176C008}" type="pres">
      <dgm:prSet presAssocID="{35BAE2F7-52C4-4546-82E2-2547C47B47D7}" presName="rootText" presStyleLbl="node2" presStyleIdx="0" presStyleCnt="1">
        <dgm:presLayoutVars>
          <dgm:chPref val="3"/>
        </dgm:presLayoutVars>
      </dgm:prSet>
      <dgm:spPr/>
    </dgm:pt>
    <dgm:pt modelId="{A54E23AE-CED1-374F-B8F3-B04315FDF526}" type="pres">
      <dgm:prSet presAssocID="{35BAE2F7-52C4-4546-82E2-2547C47B47D7}" presName="rootConnector" presStyleLbl="node2" presStyleIdx="0" presStyleCnt="1"/>
      <dgm:spPr/>
    </dgm:pt>
    <dgm:pt modelId="{666B2524-358B-8341-8008-2396912C606E}" type="pres">
      <dgm:prSet presAssocID="{35BAE2F7-52C4-4546-82E2-2547C47B47D7}" presName="hierChild4" presStyleCnt="0"/>
      <dgm:spPr/>
    </dgm:pt>
    <dgm:pt modelId="{098B982D-5C59-3D46-8698-647F63758589}" type="pres">
      <dgm:prSet presAssocID="{C96E54D1-1398-A343-921D-94B796923A41}" presName="Name37" presStyleLbl="parChTrans1D3" presStyleIdx="0" presStyleCnt="1"/>
      <dgm:spPr/>
    </dgm:pt>
    <dgm:pt modelId="{448E1CF2-2678-C841-8E3C-A2CF424152BA}" type="pres">
      <dgm:prSet presAssocID="{A4AD803C-0FA6-814F-8122-D968542EA89F}" presName="hierRoot2" presStyleCnt="0">
        <dgm:presLayoutVars>
          <dgm:hierBranch val="init"/>
        </dgm:presLayoutVars>
      </dgm:prSet>
      <dgm:spPr/>
    </dgm:pt>
    <dgm:pt modelId="{B1EB6433-AF1D-4546-A5FB-82ACD5110B01}" type="pres">
      <dgm:prSet presAssocID="{A4AD803C-0FA6-814F-8122-D968542EA89F}" presName="rootComposite" presStyleCnt="0"/>
      <dgm:spPr/>
    </dgm:pt>
    <dgm:pt modelId="{0D08C349-C198-F34B-818E-13D1F2999CE1}" type="pres">
      <dgm:prSet presAssocID="{A4AD803C-0FA6-814F-8122-D968542EA89F}" presName="rootText" presStyleLbl="node3" presStyleIdx="0" presStyleCnt="1">
        <dgm:presLayoutVars>
          <dgm:chPref val="3"/>
        </dgm:presLayoutVars>
      </dgm:prSet>
      <dgm:spPr/>
    </dgm:pt>
    <dgm:pt modelId="{6DBDDEAF-2BF7-2F42-81B3-D66F03177A59}" type="pres">
      <dgm:prSet presAssocID="{A4AD803C-0FA6-814F-8122-D968542EA89F}" presName="rootConnector" presStyleLbl="node3" presStyleIdx="0" presStyleCnt="1"/>
      <dgm:spPr/>
    </dgm:pt>
    <dgm:pt modelId="{C271A7E7-F415-434E-8913-D9CCEDD56440}" type="pres">
      <dgm:prSet presAssocID="{A4AD803C-0FA6-814F-8122-D968542EA89F}" presName="hierChild4" presStyleCnt="0"/>
      <dgm:spPr/>
    </dgm:pt>
    <dgm:pt modelId="{354BF1A2-D06D-E240-8EBF-65DD3AFE818D}" type="pres">
      <dgm:prSet presAssocID="{8975A6BC-A167-8446-A3AE-28379A5EDED2}" presName="Name37" presStyleLbl="parChTrans1D4" presStyleIdx="0" presStyleCnt="2"/>
      <dgm:spPr/>
    </dgm:pt>
    <dgm:pt modelId="{60187D5D-235A-4741-BAB6-EAD6C2BDFC90}" type="pres">
      <dgm:prSet presAssocID="{64B5CB77-3AE9-9B49-A994-5CC641912850}" presName="hierRoot2" presStyleCnt="0">
        <dgm:presLayoutVars>
          <dgm:hierBranch val="init"/>
        </dgm:presLayoutVars>
      </dgm:prSet>
      <dgm:spPr/>
    </dgm:pt>
    <dgm:pt modelId="{6F9B2342-BBCB-6545-842C-D8E81D80A545}" type="pres">
      <dgm:prSet presAssocID="{64B5CB77-3AE9-9B49-A994-5CC641912850}" presName="rootComposite" presStyleCnt="0"/>
      <dgm:spPr/>
    </dgm:pt>
    <dgm:pt modelId="{C112A3C3-20A9-8E41-B6E1-67657563729B}" type="pres">
      <dgm:prSet presAssocID="{64B5CB77-3AE9-9B49-A994-5CC641912850}" presName="rootText" presStyleLbl="node4" presStyleIdx="0" presStyleCnt="2">
        <dgm:presLayoutVars>
          <dgm:chPref val="3"/>
        </dgm:presLayoutVars>
      </dgm:prSet>
      <dgm:spPr/>
    </dgm:pt>
    <dgm:pt modelId="{2223134D-9327-9347-B4DB-DD472006B2DE}" type="pres">
      <dgm:prSet presAssocID="{64B5CB77-3AE9-9B49-A994-5CC641912850}" presName="rootConnector" presStyleLbl="node4" presStyleIdx="0" presStyleCnt="2"/>
      <dgm:spPr/>
    </dgm:pt>
    <dgm:pt modelId="{96E50DAB-B22D-5C4E-8A97-99560F40F587}" type="pres">
      <dgm:prSet presAssocID="{64B5CB77-3AE9-9B49-A994-5CC641912850}" presName="hierChild4" presStyleCnt="0"/>
      <dgm:spPr/>
    </dgm:pt>
    <dgm:pt modelId="{E07022A1-2D75-6541-94E1-819598BE700A}" type="pres">
      <dgm:prSet presAssocID="{2BC15BD9-CC3A-244D-92F4-582076E6E80F}" presName="Name37" presStyleLbl="parChTrans1D4" presStyleIdx="1" presStyleCnt="2"/>
      <dgm:spPr/>
    </dgm:pt>
    <dgm:pt modelId="{F39E7D38-106E-394F-A6AF-E53D58F2B870}" type="pres">
      <dgm:prSet presAssocID="{33BC8041-5F5F-E34C-8AC0-65DA67679848}" presName="hierRoot2" presStyleCnt="0">
        <dgm:presLayoutVars>
          <dgm:hierBranch val="init"/>
        </dgm:presLayoutVars>
      </dgm:prSet>
      <dgm:spPr/>
    </dgm:pt>
    <dgm:pt modelId="{5EAC53DE-BBE2-6A4B-8805-FE569D72DA9B}" type="pres">
      <dgm:prSet presAssocID="{33BC8041-5F5F-E34C-8AC0-65DA67679848}" presName="rootComposite" presStyleCnt="0"/>
      <dgm:spPr/>
    </dgm:pt>
    <dgm:pt modelId="{2FA8AC7A-1B31-CC49-AF03-709DAB27406D}" type="pres">
      <dgm:prSet presAssocID="{33BC8041-5F5F-E34C-8AC0-65DA67679848}" presName="rootText" presStyleLbl="node4" presStyleIdx="1" presStyleCnt="2" custScaleY="99951">
        <dgm:presLayoutVars>
          <dgm:chPref val="3"/>
        </dgm:presLayoutVars>
      </dgm:prSet>
      <dgm:spPr/>
    </dgm:pt>
    <dgm:pt modelId="{269A1E08-3B7B-3E4B-8722-AA86BDB5869A}" type="pres">
      <dgm:prSet presAssocID="{33BC8041-5F5F-E34C-8AC0-65DA67679848}" presName="rootConnector" presStyleLbl="node4" presStyleIdx="1" presStyleCnt="2"/>
      <dgm:spPr/>
    </dgm:pt>
    <dgm:pt modelId="{F371F385-FC7E-654E-BC3F-07949793A0CE}" type="pres">
      <dgm:prSet presAssocID="{33BC8041-5F5F-E34C-8AC0-65DA67679848}" presName="hierChild4" presStyleCnt="0"/>
      <dgm:spPr/>
    </dgm:pt>
    <dgm:pt modelId="{4D11709F-7573-D04D-A980-6DBD4B547083}" type="pres">
      <dgm:prSet presAssocID="{33BC8041-5F5F-E34C-8AC0-65DA67679848}" presName="hierChild5" presStyleCnt="0"/>
      <dgm:spPr/>
    </dgm:pt>
    <dgm:pt modelId="{162507D2-76DA-9142-BD54-60F4A2B13410}" type="pres">
      <dgm:prSet presAssocID="{64B5CB77-3AE9-9B49-A994-5CC641912850}" presName="hierChild5" presStyleCnt="0"/>
      <dgm:spPr/>
    </dgm:pt>
    <dgm:pt modelId="{6EDC6C97-ABA9-2046-9802-92741C94F764}" type="pres">
      <dgm:prSet presAssocID="{A4AD803C-0FA6-814F-8122-D968542EA89F}" presName="hierChild5" presStyleCnt="0"/>
      <dgm:spPr/>
    </dgm:pt>
    <dgm:pt modelId="{8AF74FF7-1862-B243-959E-9AE2E60822C0}" type="pres">
      <dgm:prSet presAssocID="{35BAE2F7-52C4-4546-82E2-2547C47B47D7}" presName="hierChild5" presStyleCnt="0"/>
      <dgm:spPr/>
    </dgm:pt>
    <dgm:pt modelId="{A2BECBAC-8A4A-BF4B-88A5-CF14D47C858B}" type="pres">
      <dgm:prSet presAssocID="{48DF3368-AE7E-F14D-9ABB-E20FAB6C7854}" presName="hierChild3" presStyleCnt="0"/>
      <dgm:spPr/>
    </dgm:pt>
  </dgm:ptLst>
  <dgm:cxnLst>
    <dgm:cxn modelId="{1668A101-89E8-574E-B14D-E4298E1D4FB2}" srcId="{A4AD803C-0FA6-814F-8122-D968542EA89F}" destId="{64B5CB77-3AE9-9B49-A994-5CC641912850}" srcOrd="0" destOrd="0" parTransId="{8975A6BC-A167-8446-A3AE-28379A5EDED2}" sibTransId="{95FA26F8-C7BA-E744-A7BA-FE58427131C5}"/>
    <dgm:cxn modelId="{68716908-1729-A345-9361-072B276B92A4}" type="presOf" srcId="{A4AD803C-0FA6-814F-8122-D968542EA89F}" destId="{6DBDDEAF-2BF7-2F42-81B3-D66F03177A59}" srcOrd="1" destOrd="0" presId="urn:microsoft.com/office/officeart/2005/8/layout/orgChart1"/>
    <dgm:cxn modelId="{9FBC7D0A-BA14-AE40-988D-123C138FB566}" type="presOf" srcId="{33BC8041-5F5F-E34C-8AC0-65DA67679848}" destId="{2FA8AC7A-1B31-CC49-AF03-709DAB27406D}" srcOrd="0" destOrd="0" presId="urn:microsoft.com/office/officeart/2005/8/layout/orgChart1"/>
    <dgm:cxn modelId="{55EA632D-4426-A64D-94F8-E95401C21AFC}" srcId="{48DF3368-AE7E-F14D-9ABB-E20FAB6C7854}" destId="{35BAE2F7-52C4-4546-82E2-2547C47B47D7}" srcOrd="0" destOrd="0" parTransId="{61F6A01D-3E66-0041-8EEB-EB576738A3EA}" sibTransId="{6E525E26-CB10-ED42-A044-03A78E199323}"/>
    <dgm:cxn modelId="{F5AE982F-9982-B243-B919-2A5CCF0C5522}" type="presOf" srcId="{64B5CB77-3AE9-9B49-A994-5CC641912850}" destId="{2223134D-9327-9347-B4DB-DD472006B2DE}" srcOrd="1" destOrd="0" presId="urn:microsoft.com/office/officeart/2005/8/layout/orgChart1"/>
    <dgm:cxn modelId="{0D23F336-5574-5747-8001-89DD32BBB7CD}" type="presOf" srcId="{48DF3368-AE7E-F14D-9ABB-E20FAB6C7854}" destId="{694CBC99-C94A-7E46-91A3-1081BF055D28}" srcOrd="0" destOrd="0" presId="urn:microsoft.com/office/officeart/2005/8/layout/orgChart1"/>
    <dgm:cxn modelId="{7E56F537-63B2-A14C-94DA-B8425A1A1008}" srcId="{35BAE2F7-52C4-4546-82E2-2547C47B47D7}" destId="{A4AD803C-0FA6-814F-8122-D968542EA89F}" srcOrd="0" destOrd="0" parTransId="{C96E54D1-1398-A343-921D-94B796923A41}" sibTransId="{D91FC39C-E95D-3943-861B-94D30CD33DD7}"/>
    <dgm:cxn modelId="{7B2E0D43-B3AD-6149-B025-597AC6838945}" srcId="{64B5CB77-3AE9-9B49-A994-5CC641912850}" destId="{33BC8041-5F5F-E34C-8AC0-65DA67679848}" srcOrd="0" destOrd="0" parTransId="{2BC15BD9-CC3A-244D-92F4-582076E6E80F}" sibTransId="{A149DD48-CD3E-274B-B0E3-86ADE609F7C1}"/>
    <dgm:cxn modelId="{0AB61C43-FF35-A74C-9108-32A6215AADB5}" type="presOf" srcId="{64B5CB77-3AE9-9B49-A994-5CC641912850}" destId="{C112A3C3-20A9-8E41-B6E1-67657563729B}" srcOrd="0" destOrd="0" presId="urn:microsoft.com/office/officeart/2005/8/layout/orgChart1"/>
    <dgm:cxn modelId="{C87CB047-2263-DC45-8D8C-3024706A0AFC}" type="presOf" srcId="{C96E54D1-1398-A343-921D-94B796923A41}" destId="{098B982D-5C59-3D46-8698-647F63758589}" srcOrd="0" destOrd="0" presId="urn:microsoft.com/office/officeart/2005/8/layout/orgChart1"/>
    <dgm:cxn modelId="{47975650-5EA2-564F-914E-822F3AC1A4BD}" type="presOf" srcId="{35BAE2F7-52C4-4546-82E2-2547C47B47D7}" destId="{A54E23AE-CED1-374F-B8F3-B04315FDF526}" srcOrd="1" destOrd="0" presId="urn:microsoft.com/office/officeart/2005/8/layout/orgChart1"/>
    <dgm:cxn modelId="{93BB5C6B-5DF0-A242-B7F8-999674C26788}" type="presOf" srcId="{35BAE2F7-52C4-4546-82E2-2547C47B47D7}" destId="{04D939DE-ACCA-964F-8A0D-C023C176C008}" srcOrd="0" destOrd="0" presId="urn:microsoft.com/office/officeart/2005/8/layout/orgChart1"/>
    <dgm:cxn modelId="{273B7CAD-751C-8E4A-B33A-F546F6B69B5C}" type="presOf" srcId="{48DF3368-AE7E-F14D-9ABB-E20FAB6C7854}" destId="{9BC291B1-F122-F148-8958-1B4068C12F64}" srcOrd="1" destOrd="0" presId="urn:microsoft.com/office/officeart/2005/8/layout/orgChart1"/>
    <dgm:cxn modelId="{C1AB4FB8-3401-D24A-BC28-D4905A21E4BE}" srcId="{675F2D24-7FBA-0F49-8FAC-D6E0EBDB3C40}" destId="{48DF3368-AE7E-F14D-9ABB-E20FAB6C7854}" srcOrd="0" destOrd="0" parTransId="{2FFB938A-6F25-124E-8231-EB1457C73ADE}" sibTransId="{1CFBEEEE-8F26-2649-811A-5FF8C6623F75}"/>
    <dgm:cxn modelId="{00A403BF-FBDA-A642-B335-CCDB8285B086}" type="presOf" srcId="{2BC15BD9-CC3A-244D-92F4-582076E6E80F}" destId="{E07022A1-2D75-6541-94E1-819598BE700A}" srcOrd="0" destOrd="0" presId="urn:microsoft.com/office/officeart/2005/8/layout/orgChart1"/>
    <dgm:cxn modelId="{9CAC7CC9-852D-6341-827C-3CCEF827EA82}" type="presOf" srcId="{675F2D24-7FBA-0F49-8FAC-D6E0EBDB3C40}" destId="{31FC8C0D-8771-A648-97AE-134600E26735}" srcOrd="0" destOrd="0" presId="urn:microsoft.com/office/officeart/2005/8/layout/orgChart1"/>
    <dgm:cxn modelId="{C535F6CC-CA5D-CF4E-9750-5FCCC0CE7186}" type="presOf" srcId="{33BC8041-5F5F-E34C-8AC0-65DA67679848}" destId="{269A1E08-3B7B-3E4B-8722-AA86BDB5869A}" srcOrd="1" destOrd="0" presId="urn:microsoft.com/office/officeart/2005/8/layout/orgChart1"/>
    <dgm:cxn modelId="{9A5E18D0-1CF6-2449-95E4-54C822A72436}" type="presOf" srcId="{61F6A01D-3E66-0041-8EEB-EB576738A3EA}" destId="{965EE5E9-BE9B-A74C-8D9C-8DF1F4B6E381}" srcOrd="0" destOrd="0" presId="urn:microsoft.com/office/officeart/2005/8/layout/orgChart1"/>
    <dgm:cxn modelId="{916F81E3-B60E-6040-896E-12673F7A5F9A}" type="presOf" srcId="{8975A6BC-A167-8446-A3AE-28379A5EDED2}" destId="{354BF1A2-D06D-E240-8EBF-65DD3AFE818D}" srcOrd="0" destOrd="0" presId="urn:microsoft.com/office/officeart/2005/8/layout/orgChart1"/>
    <dgm:cxn modelId="{B03DCEF0-E6AB-7143-976E-B5B41DC85434}" type="presOf" srcId="{A4AD803C-0FA6-814F-8122-D968542EA89F}" destId="{0D08C349-C198-F34B-818E-13D1F2999CE1}" srcOrd="0" destOrd="0" presId="urn:microsoft.com/office/officeart/2005/8/layout/orgChart1"/>
    <dgm:cxn modelId="{80F33E51-4AB0-A84B-9EF2-F39FFED653D7}" type="presParOf" srcId="{31FC8C0D-8771-A648-97AE-134600E26735}" destId="{E89E3CB5-CEA4-DC41-85FB-D699F69D5724}" srcOrd="0" destOrd="0" presId="urn:microsoft.com/office/officeart/2005/8/layout/orgChart1"/>
    <dgm:cxn modelId="{1FC41066-6D78-2944-957F-C18D6A552238}" type="presParOf" srcId="{E89E3CB5-CEA4-DC41-85FB-D699F69D5724}" destId="{113D5BA2-C713-7341-A41B-390F04356743}" srcOrd="0" destOrd="0" presId="urn:microsoft.com/office/officeart/2005/8/layout/orgChart1"/>
    <dgm:cxn modelId="{6AF6DCD4-69EE-9947-B7D6-6AC6BE3CCF0C}" type="presParOf" srcId="{113D5BA2-C713-7341-A41B-390F04356743}" destId="{694CBC99-C94A-7E46-91A3-1081BF055D28}" srcOrd="0" destOrd="0" presId="urn:microsoft.com/office/officeart/2005/8/layout/orgChart1"/>
    <dgm:cxn modelId="{EDDFCD9B-9E88-7946-A719-964C0A3545E2}" type="presParOf" srcId="{113D5BA2-C713-7341-A41B-390F04356743}" destId="{9BC291B1-F122-F148-8958-1B4068C12F64}" srcOrd="1" destOrd="0" presId="urn:microsoft.com/office/officeart/2005/8/layout/orgChart1"/>
    <dgm:cxn modelId="{FC274629-8B68-DB43-841F-D42A2BC2063A}" type="presParOf" srcId="{E89E3CB5-CEA4-DC41-85FB-D699F69D5724}" destId="{27E2B012-1683-4A41-AEDD-1081E48F537C}" srcOrd="1" destOrd="0" presId="urn:microsoft.com/office/officeart/2005/8/layout/orgChart1"/>
    <dgm:cxn modelId="{61DCBDFD-5B12-D649-BB76-F5B175F8BC95}" type="presParOf" srcId="{27E2B012-1683-4A41-AEDD-1081E48F537C}" destId="{965EE5E9-BE9B-A74C-8D9C-8DF1F4B6E381}" srcOrd="0" destOrd="0" presId="urn:microsoft.com/office/officeart/2005/8/layout/orgChart1"/>
    <dgm:cxn modelId="{A83CB220-DAC5-CA46-9739-150071A02357}" type="presParOf" srcId="{27E2B012-1683-4A41-AEDD-1081E48F537C}" destId="{1F18AF38-E156-9B4E-80DA-F9F4983721B8}" srcOrd="1" destOrd="0" presId="urn:microsoft.com/office/officeart/2005/8/layout/orgChart1"/>
    <dgm:cxn modelId="{2393E53F-73BC-D047-9248-D7AF658431DC}" type="presParOf" srcId="{1F18AF38-E156-9B4E-80DA-F9F4983721B8}" destId="{0E323BEB-AC20-E94D-929B-58B3225A71CF}" srcOrd="0" destOrd="0" presId="urn:microsoft.com/office/officeart/2005/8/layout/orgChart1"/>
    <dgm:cxn modelId="{28A57099-A9C6-4442-BDF0-F2633C4C8C04}" type="presParOf" srcId="{0E323BEB-AC20-E94D-929B-58B3225A71CF}" destId="{04D939DE-ACCA-964F-8A0D-C023C176C008}" srcOrd="0" destOrd="0" presId="urn:microsoft.com/office/officeart/2005/8/layout/orgChart1"/>
    <dgm:cxn modelId="{0B6F0F51-46A9-8247-B43F-05F1CC44122D}" type="presParOf" srcId="{0E323BEB-AC20-E94D-929B-58B3225A71CF}" destId="{A54E23AE-CED1-374F-B8F3-B04315FDF526}" srcOrd="1" destOrd="0" presId="urn:microsoft.com/office/officeart/2005/8/layout/orgChart1"/>
    <dgm:cxn modelId="{12A7AACA-1BE9-F544-8366-945155D6F9DE}" type="presParOf" srcId="{1F18AF38-E156-9B4E-80DA-F9F4983721B8}" destId="{666B2524-358B-8341-8008-2396912C606E}" srcOrd="1" destOrd="0" presId="urn:microsoft.com/office/officeart/2005/8/layout/orgChart1"/>
    <dgm:cxn modelId="{9DD77B83-807C-4B49-8CD9-BED82EEDE49A}" type="presParOf" srcId="{666B2524-358B-8341-8008-2396912C606E}" destId="{098B982D-5C59-3D46-8698-647F63758589}" srcOrd="0" destOrd="0" presId="urn:microsoft.com/office/officeart/2005/8/layout/orgChart1"/>
    <dgm:cxn modelId="{6B8FDCF6-D222-B94A-8F74-8729533F8AD9}" type="presParOf" srcId="{666B2524-358B-8341-8008-2396912C606E}" destId="{448E1CF2-2678-C841-8E3C-A2CF424152BA}" srcOrd="1" destOrd="0" presId="urn:microsoft.com/office/officeart/2005/8/layout/orgChart1"/>
    <dgm:cxn modelId="{50EAE8ED-1C34-A841-897C-935140E0A3AF}" type="presParOf" srcId="{448E1CF2-2678-C841-8E3C-A2CF424152BA}" destId="{B1EB6433-AF1D-4546-A5FB-82ACD5110B01}" srcOrd="0" destOrd="0" presId="urn:microsoft.com/office/officeart/2005/8/layout/orgChart1"/>
    <dgm:cxn modelId="{62748EE1-4EA9-C247-A774-823B8B9D21BF}" type="presParOf" srcId="{B1EB6433-AF1D-4546-A5FB-82ACD5110B01}" destId="{0D08C349-C198-F34B-818E-13D1F2999CE1}" srcOrd="0" destOrd="0" presId="urn:microsoft.com/office/officeart/2005/8/layout/orgChart1"/>
    <dgm:cxn modelId="{376E27C8-CA71-4545-82B8-49D9CE8203BA}" type="presParOf" srcId="{B1EB6433-AF1D-4546-A5FB-82ACD5110B01}" destId="{6DBDDEAF-2BF7-2F42-81B3-D66F03177A59}" srcOrd="1" destOrd="0" presId="urn:microsoft.com/office/officeart/2005/8/layout/orgChart1"/>
    <dgm:cxn modelId="{6047D97E-7A58-0244-B19A-B79523063713}" type="presParOf" srcId="{448E1CF2-2678-C841-8E3C-A2CF424152BA}" destId="{C271A7E7-F415-434E-8913-D9CCEDD56440}" srcOrd="1" destOrd="0" presId="urn:microsoft.com/office/officeart/2005/8/layout/orgChart1"/>
    <dgm:cxn modelId="{74E4C689-F730-C94F-9782-970197312A44}" type="presParOf" srcId="{C271A7E7-F415-434E-8913-D9CCEDD56440}" destId="{354BF1A2-D06D-E240-8EBF-65DD3AFE818D}" srcOrd="0" destOrd="0" presId="urn:microsoft.com/office/officeart/2005/8/layout/orgChart1"/>
    <dgm:cxn modelId="{9CD3676E-618E-884C-B526-78C0D1C03266}" type="presParOf" srcId="{C271A7E7-F415-434E-8913-D9CCEDD56440}" destId="{60187D5D-235A-4741-BAB6-EAD6C2BDFC90}" srcOrd="1" destOrd="0" presId="urn:microsoft.com/office/officeart/2005/8/layout/orgChart1"/>
    <dgm:cxn modelId="{ACA4C8C5-8E02-1140-9625-0225D438F77B}" type="presParOf" srcId="{60187D5D-235A-4741-BAB6-EAD6C2BDFC90}" destId="{6F9B2342-BBCB-6545-842C-D8E81D80A545}" srcOrd="0" destOrd="0" presId="urn:microsoft.com/office/officeart/2005/8/layout/orgChart1"/>
    <dgm:cxn modelId="{489F1D56-07B6-F04D-9E56-2B3CCCE0A290}" type="presParOf" srcId="{6F9B2342-BBCB-6545-842C-D8E81D80A545}" destId="{C112A3C3-20A9-8E41-B6E1-67657563729B}" srcOrd="0" destOrd="0" presId="urn:microsoft.com/office/officeart/2005/8/layout/orgChart1"/>
    <dgm:cxn modelId="{9087BCAC-68DC-EE49-9ECF-9C39102124F4}" type="presParOf" srcId="{6F9B2342-BBCB-6545-842C-D8E81D80A545}" destId="{2223134D-9327-9347-B4DB-DD472006B2DE}" srcOrd="1" destOrd="0" presId="urn:microsoft.com/office/officeart/2005/8/layout/orgChart1"/>
    <dgm:cxn modelId="{4B709B32-DE1C-0343-A024-1EB99F0DC9CB}" type="presParOf" srcId="{60187D5D-235A-4741-BAB6-EAD6C2BDFC90}" destId="{96E50DAB-B22D-5C4E-8A97-99560F40F587}" srcOrd="1" destOrd="0" presId="urn:microsoft.com/office/officeart/2005/8/layout/orgChart1"/>
    <dgm:cxn modelId="{38DCFDD1-ADDA-D84A-BAB8-D41603803A83}" type="presParOf" srcId="{96E50DAB-B22D-5C4E-8A97-99560F40F587}" destId="{E07022A1-2D75-6541-94E1-819598BE700A}" srcOrd="0" destOrd="0" presId="urn:microsoft.com/office/officeart/2005/8/layout/orgChart1"/>
    <dgm:cxn modelId="{7EABD3F9-59FD-014F-83CA-46EC5944EBCC}" type="presParOf" srcId="{96E50DAB-B22D-5C4E-8A97-99560F40F587}" destId="{F39E7D38-106E-394F-A6AF-E53D58F2B870}" srcOrd="1" destOrd="0" presId="urn:microsoft.com/office/officeart/2005/8/layout/orgChart1"/>
    <dgm:cxn modelId="{7CC6942A-B1CB-884F-BBC4-A5578E8EB91D}" type="presParOf" srcId="{F39E7D38-106E-394F-A6AF-E53D58F2B870}" destId="{5EAC53DE-BBE2-6A4B-8805-FE569D72DA9B}" srcOrd="0" destOrd="0" presId="urn:microsoft.com/office/officeart/2005/8/layout/orgChart1"/>
    <dgm:cxn modelId="{09CCBC6F-0312-D94F-9B7C-9427FC507A0F}" type="presParOf" srcId="{5EAC53DE-BBE2-6A4B-8805-FE569D72DA9B}" destId="{2FA8AC7A-1B31-CC49-AF03-709DAB27406D}" srcOrd="0" destOrd="0" presId="urn:microsoft.com/office/officeart/2005/8/layout/orgChart1"/>
    <dgm:cxn modelId="{962A7075-95CD-DC44-B1FF-2176F61180C0}" type="presParOf" srcId="{5EAC53DE-BBE2-6A4B-8805-FE569D72DA9B}" destId="{269A1E08-3B7B-3E4B-8722-AA86BDB5869A}" srcOrd="1" destOrd="0" presId="urn:microsoft.com/office/officeart/2005/8/layout/orgChart1"/>
    <dgm:cxn modelId="{B6C21C04-3154-AD41-B9F8-21B6ED660E8B}" type="presParOf" srcId="{F39E7D38-106E-394F-A6AF-E53D58F2B870}" destId="{F371F385-FC7E-654E-BC3F-07949793A0CE}" srcOrd="1" destOrd="0" presId="urn:microsoft.com/office/officeart/2005/8/layout/orgChart1"/>
    <dgm:cxn modelId="{AC4EBED3-BE61-844F-B671-5DC8946A16A1}" type="presParOf" srcId="{F39E7D38-106E-394F-A6AF-E53D58F2B870}" destId="{4D11709F-7573-D04D-A980-6DBD4B547083}" srcOrd="2" destOrd="0" presId="urn:microsoft.com/office/officeart/2005/8/layout/orgChart1"/>
    <dgm:cxn modelId="{C78E2529-A5EF-7846-B481-BE0549AF84D6}" type="presParOf" srcId="{60187D5D-235A-4741-BAB6-EAD6C2BDFC90}" destId="{162507D2-76DA-9142-BD54-60F4A2B13410}" srcOrd="2" destOrd="0" presId="urn:microsoft.com/office/officeart/2005/8/layout/orgChart1"/>
    <dgm:cxn modelId="{7194ADBA-111A-1A4D-8F75-1C2F7E4DD626}" type="presParOf" srcId="{448E1CF2-2678-C841-8E3C-A2CF424152BA}" destId="{6EDC6C97-ABA9-2046-9802-92741C94F764}" srcOrd="2" destOrd="0" presId="urn:microsoft.com/office/officeart/2005/8/layout/orgChart1"/>
    <dgm:cxn modelId="{B95B1C48-4205-3442-B7B3-BAFE03EE2495}" type="presParOf" srcId="{1F18AF38-E156-9B4E-80DA-F9F4983721B8}" destId="{8AF74FF7-1862-B243-959E-9AE2E60822C0}" srcOrd="2" destOrd="0" presId="urn:microsoft.com/office/officeart/2005/8/layout/orgChart1"/>
    <dgm:cxn modelId="{E53C3B4D-A477-6944-BBF7-8683DF24959A}" type="presParOf" srcId="{E89E3CB5-CEA4-DC41-85FB-D699F69D5724}" destId="{A2BECBAC-8A4A-BF4B-88A5-CF14D47C858B}" srcOrd="2" destOrd="0" presId="urn:microsoft.com/office/officeart/2005/8/layout/orgChar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8F6E3B-46ED-B447-A269-892D4FDFE365}" type="doc">
      <dgm:prSet loTypeId="urn:microsoft.com/office/officeart/2005/8/layout/hList1" loCatId="" qsTypeId="urn:microsoft.com/office/officeart/2005/8/quickstyle/simple1" qsCatId="simple" csTypeId="urn:microsoft.com/office/officeart/2005/8/colors/accent1_2" csCatId="accent1" phldr="1"/>
      <dgm:spPr/>
      <dgm:t>
        <a:bodyPr/>
        <a:lstStyle/>
        <a:p>
          <a:endParaRPr lang="zh-CN" altLang="en-US"/>
        </a:p>
      </dgm:t>
    </dgm:pt>
    <dgm:pt modelId="{A985E93B-CB2E-2945-A218-0ACE41F33DAF}">
      <dgm:prSet phldrT="[文本]"/>
      <dgm:spPr/>
      <dgm:t>
        <a:bodyPr/>
        <a:lstStyle/>
        <a:p>
          <a:r>
            <a:rPr lang="en" b="0" i="0" dirty="0"/>
            <a:t>Run finite automaton</a:t>
          </a:r>
          <a:endParaRPr lang="zh-CN" altLang="en-US" dirty="0"/>
        </a:p>
      </dgm:t>
    </dgm:pt>
    <dgm:pt modelId="{DDAA9A9F-55A3-6243-A3EA-1AB8BE7F9A11}" type="parTrans" cxnId="{1E8A555F-2225-4B4F-AEAE-77081553165C}">
      <dgm:prSet/>
      <dgm:spPr/>
      <dgm:t>
        <a:bodyPr/>
        <a:lstStyle/>
        <a:p>
          <a:endParaRPr lang="zh-CN" altLang="en-US"/>
        </a:p>
      </dgm:t>
    </dgm:pt>
    <dgm:pt modelId="{63559C6E-81B3-8A44-B56F-F118EA55E4B1}" type="sibTrans" cxnId="{1E8A555F-2225-4B4F-AEAE-77081553165C}">
      <dgm:prSet/>
      <dgm:spPr/>
      <dgm:t>
        <a:bodyPr/>
        <a:lstStyle/>
        <a:p>
          <a:endParaRPr lang="zh-CN" altLang="en-US"/>
        </a:p>
      </dgm:t>
    </dgm:pt>
    <dgm:pt modelId="{60EBFB9F-35BC-B749-8E6B-5B8F3B6CA600}">
      <dgm:prSet phldrT="[文本]"/>
      <dgm:spPr/>
      <dgm:t>
        <a:bodyPr/>
        <a:lstStyle/>
        <a:p>
          <a:r>
            <a:rPr lang="en-US" altLang="zh-CN" dirty="0"/>
            <a:t>Based on the value of k find and save the whole states like</a:t>
          </a:r>
          <a:endParaRPr lang="zh-CN" altLang="en-US" dirty="0"/>
        </a:p>
      </dgm:t>
    </dgm:pt>
    <dgm:pt modelId="{8E829230-4D98-EA41-B3FE-2D02268119A9}" type="parTrans" cxnId="{1553E721-C431-E34F-959F-D2D7F4BEE0F4}">
      <dgm:prSet/>
      <dgm:spPr/>
      <dgm:t>
        <a:bodyPr/>
        <a:lstStyle/>
        <a:p>
          <a:endParaRPr lang="zh-CN" altLang="en-US"/>
        </a:p>
      </dgm:t>
    </dgm:pt>
    <dgm:pt modelId="{C8F2F30E-D3DF-EB40-B453-5E0E6305C5B1}" type="sibTrans" cxnId="{1553E721-C431-E34F-959F-D2D7F4BEE0F4}">
      <dgm:prSet/>
      <dgm:spPr/>
      <dgm:t>
        <a:bodyPr/>
        <a:lstStyle/>
        <a:p>
          <a:endParaRPr lang="zh-CN" altLang="en-US"/>
        </a:p>
      </dgm:t>
    </dgm:pt>
    <dgm:pt modelId="{0E939F73-9645-4F46-8720-FA73742F0735}">
      <dgm:prSet phldrT="[文本]"/>
      <dgm:spPr/>
      <dgm:t>
        <a:bodyPr/>
        <a:lstStyle/>
        <a:p>
          <a:r>
            <a:rPr lang="en-US" altLang="zh-CN" dirty="0"/>
            <a:t>K=2;[</a:t>
          </a:r>
          <a:r>
            <a:rPr lang="en-US" altLang="zh-CN" dirty="0" err="1"/>
            <a:t>a,a</a:t>
          </a:r>
          <a:r>
            <a:rPr lang="en-US" altLang="zh-CN" dirty="0"/>
            <a:t>]{[2,6],[4,8]}</a:t>
          </a:r>
          <a:endParaRPr lang="zh-CN" altLang="en-US" dirty="0"/>
        </a:p>
      </dgm:t>
    </dgm:pt>
    <dgm:pt modelId="{A9E0806D-5DD7-8846-AA89-953965555621}" type="parTrans" cxnId="{5EFE9416-F3F8-D549-B8D7-E87A9D0EF86A}">
      <dgm:prSet/>
      <dgm:spPr/>
      <dgm:t>
        <a:bodyPr/>
        <a:lstStyle/>
        <a:p>
          <a:endParaRPr lang="zh-CN" altLang="en-US"/>
        </a:p>
      </dgm:t>
    </dgm:pt>
    <dgm:pt modelId="{CD9C1B4A-5E38-B848-8DAF-5F4EAAA79D23}" type="sibTrans" cxnId="{5EFE9416-F3F8-D549-B8D7-E87A9D0EF86A}">
      <dgm:prSet/>
      <dgm:spPr/>
      <dgm:t>
        <a:bodyPr/>
        <a:lstStyle/>
        <a:p>
          <a:endParaRPr lang="zh-CN" altLang="en-US"/>
        </a:p>
      </dgm:t>
    </dgm:pt>
    <dgm:pt modelId="{16FFFDBC-2126-1242-BFF6-F0396D91A9C7}">
      <dgm:prSet phldrT="[文本]"/>
      <dgm:spPr/>
      <dgm:t>
        <a:bodyPr/>
        <a:lstStyle/>
        <a:p>
          <a:r>
            <a:rPr lang="en-US" altLang="zh-CN" dirty="0"/>
            <a:t>Choose the begin of tree</a:t>
          </a:r>
          <a:endParaRPr lang="zh-CN" altLang="en-US" dirty="0"/>
        </a:p>
      </dgm:t>
    </dgm:pt>
    <dgm:pt modelId="{2D05BD35-B68A-294A-8F67-1CA0CCD69A2D}" type="parTrans" cxnId="{18A50FFF-4BF5-9A48-8D62-71D02460E4CA}">
      <dgm:prSet/>
      <dgm:spPr/>
      <dgm:t>
        <a:bodyPr/>
        <a:lstStyle/>
        <a:p>
          <a:endParaRPr lang="zh-CN" altLang="en-US"/>
        </a:p>
      </dgm:t>
    </dgm:pt>
    <dgm:pt modelId="{78C6356E-7361-244B-9D7C-8AD95A21E278}" type="sibTrans" cxnId="{18A50FFF-4BF5-9A48-8D62-71D02460E4CA}">
      <dgm:prSet/>
      <dgm:spPr/>
      <dgm:t>
        <a:bodyPr/>
        <a:lstStyle/>
        <a:p>
          <a:endParaRPr lang="zh-CN" altLang="en-US"/>
        </a:p>
      </dgm:t>
    </dgm:pt>
    <dgm:pt modelId="{E93AE885-6533-144A-88A0-134447D33149}">
      <dgm:prSet phldrT="[文本]"/>
      <dgm:spPr/>
      <dgm:t>
        <a:bodyPr/>
        <a:lstStyle/>
        <a:p>
          <a:r>
            <a:rPr lang="en-US" altLang="zh-CN" dirty="0"/>
            <a:t>When you merge by yourself, if you want to start by the last  trace, you could click back and then click Next to choose whether start with merged trace or last trace. </a:t>
          </a:r>
          <a:endParaRPr lang="zh-CN" altLang="en-US" dirty="0"/>
        </a:p>
      </dgm:t>
    </dgm:pt>
    <dgm:pt modelId="{85EB0D97-48A3-8340-8D2D-2CC759CADA38}" type="parTrans" cxnId="{A34EA70F-945B-A641-8607-28B0C2D4385D}">
      <dgm:prSet/>
      <dgm:spPr/>
      <dgm:t>
        <a:bodyPr/>
        <a:lstStyle/>
        <a:p>
          <a:endParaRPr lang="zh-CN" altLang="en-US"/>
        </a:p>
      </dgm:t>
    </dgm:pt>
    <dgm:pt modelId="{9BE46A61-D877-6A46-8130-3DCACFCCA4D8}" type="sibTrans" cxnId="{A34EA70F-945B-A641-8607-28B0C2D4385D}">
      <dgm:prSet/>
      <dgm:spPr/>
      <dgm:t>
        <a:bodyPr/>
        <a:lstStyle/>
        <a:p>
          <a:endParaRPr lang="zh-CN" altLang="en-US"/>
        </a:p>
      </dgm:t>
    </dgm:pt>
    <dgm:pt modelId="{513A9971-44CC-5046-8C75-6B03B04422FE}">
      <dgm:prSet phldrT="[文本]"/>
      <dgm:spPr/>
      <dgm:t>
        <a:bodyPr/>
        <a:lstStyle/>
        <a:p>
          <a:r>
            <a:rPr lang="en-US" altLang="zh-CN" dirty="0"/>
            <a:t>History</a:t>
          </a:r>
          <a:endParaRPr lang="zh-CN" altLang="en-US" dirty="0"/>
        </a:p>
      </dgm:t>
    </dgm:pt>
    <dgm:pt modelId="{8865658E-FE83-654D-B823-8F0AF804A94E}" type="parTrans" cxnId="{3472812B-5AD2-EC4F-A4B1-10C756B42F01}">
      <dgm:prSet/>
      <dgm:spPr/>
      <dgm:t>
        <a:bodyPr/>
        <a:lstStyle/>
        <a:p>
          <a:endParaRPr lang="zh-CN" altLang="en-US"/>
        </a:p>
      </dgm:t>
    </dgm:pt>
    <dgm:pt modelId="{093543F9-8504-824B-A64C-C23584ECCE8A}" type="sibTrans" cxnId="{3472812B-5AD2-EC4F-A4B1-10C756B42F01}">
      <dgm:prSet/>
      <dgm:spPr/>
      <dgm:t>
        <a:bodyPr/>
        <a:lstStyle/>
        <a:p>
          <a:endParaRPr lang="zh-CN" altLang="en-US"/>
        </a:p>
      </dgm:t>
    </dgm:pt>
    <dgm:pt modelId="{BF7BBC79-42B5-2A44-B139-8E84E2CCEE71}">
      <dgm:prSet phldrT="[文本]"/>
      <dgm:spPr/>
      <dgm:t>
        <a:bodyPr/>
        <a:lstStyle/>
        <a:p>
          <a:r>
            <a:rPr lang="en" altLang="zh-CN" dirty="0"/>
            <a:t>The return button is strongly associated with a tree called history in the code. I save the tree of all the branches that appear in the history tree(graph on the right).</a:t>
          </a:r>
          <a:endParaRPr lang="zh-CN" altLang="en-US" dirty="0"/>
        </a:p>
      </dgm:t>
    </dgm:pt>
    <dgm:pt modelId="{4B57157F-C291-2E4E-BC6A-42B0D815CDFD}" type="parTrans" cxnId="{E21B7026-5639-994C-88D5-4DA1E37F732A}">
      <dgm:prSet/>
      <dgm:spPr/>
      <dgm:t>
        <a:bodyPr/>
        <a:lstStyle/>
        <a:p>
          <a:endParaRPr lang="zh-CN" altLang="en-US"/>
        </a:p>
      </dgm:t>
    </dgm:pt>
    <dgm:pt modelId="{D4D88BDB-8FBA-2A47-BD41-5009A1FD226C}" type="sibTrans" cxnId="{E21B7026-5639-994C-88D5-4DA1E37F732A}">
      <dgm:prSet/>
      <dgm:spPr/>
      <dgm:t>
        <a:bodyPr/>
        <a:lstStyle/>
        <a:p>
          <a:endParaRPr lang="zh-CN" altLang="en-US"/>
        </a:p>
      </dgm:t>
    </dgm:pt>
    <dgm:pt modelId="{14FFDBD9-653F-BE46-8F72-C69FD7DF27EE}">
      <dgm:prSet phldrT="[文本]"/>
      <dgm:spPr/>
      <dgm:t>
        <a:bodyPr/>
        <a:lstStyle/>
        <a:p>
          <a:r>
            <a:rPr lang="en-US" altLang="zh-CN" dirty="0"/>
            <a:t>But you need notice that any branches can only have one father.</a:t>
          </a:r>
          <a:endParaRPr lang="zh-CN" altLang="en-US" dirty="0"/>
        </a:p>
      </dgm:t>
    </dgm:pt>
    <dgm:pt modelId="{28797145-07C2-2C4C-B24E-D3411122012D}" type="parTrans" cxnId="{43023F1D-8E41-8C49-ACD1-A773E89FD10D}">
      <dgm:prSet/>
      <dgm:spPr/>
      <dgm:t>
        <a:bodyPr/>
        <a:lstStyle/>
        <a:p>
          <a:endParaRPr lang="zh-CN" altLang="en-US"/>
        </a:p>
      </dgm:t>
    </dgm:pt>
    <dgm:pt modelId="{CD005A69-6C2C-4E46-91E4-D22A684D3142}" type="sibTrans" cxnId="{43023F1D-8E41-8C49-ACD1-A773E89FD10D}">
      <dgm:prSet/>
      <dgm:spPr/>
      <dgm:t>
        <a:bodyPr/>
        <a:lstStyle/>
        <a:p>
          <a:endParaRPr lang="zh-CN" altLang="en-US"/>
        </a:p>
      </dgm:t>
    </dgm:pt>
    <dgm:pt modelId="{10DA4C64-0A36-6047-B9D6-EFEB514D0EC6}" type="pres">
      <dgm:prSet presAssocID="{0B8F6E3B-46ED-B447-A269-892D4FDFE365}" presName="Name0" presStyleCnt="0">
        <dgm:presLayoutVars>
          <dgm:dir/>
          <dgm:animLvl val="lvl"/>
          <dgm:resizeHandles val="exact"/>
        </dgm:presLayoutVars>
      </dgm:prSet>
      <dgm:spPr/>
    </dgm:pt>
    <dgm:pt modelId="{21FB4B00-10A9-814E-8B79-4DA629DA937F}" type="pres">
      <dgm:prSet presAssocID="{A985E93B-CB2E-2945-A218-0ACE41F33DAF}" presName="composite" presStyleCnt="0"/>
      <dgm:spPr/>
    </dgm:pt>
    <dgm:pt modelId="{AD0ACB36-0C15-2848-A455-32C30DD0B41F}" type="pres">
      <dgm:prSet presAssocID="{A985E93B-CB2E-2945-A218-0ACE41F33DAF}" presName="parTx" presStyleLbl="alignNode1" presStyleIdx="0" presStyleCnt="3">
        <dgm:presLayoutVars>
          <dgm:chMax val="0"/>
          <dgm:chPref val="0"/>
          <dgm:bulletEnabled val="1"/>
        </dgm:presLayoutVars>
      </dgm:prSet>
      <dgm:spPr/>
    </dgm:pt>
    <dgm:pt modelId="{F16D36CF-A218-CE4D-B66C-8471F63A5539}" type="pres">
      <dgm:prSet presAssocID="{A985E93B-CB2E-2945-A218-0ACE41F33DAF}" presName="desTx" presStyleLbl="alignAccFollowNode1" presStyleIdx="0" presStyleCnt="3">
        <dgm:presLayoutVars>
          <dgm:bulletEnabled val="1"/>
        </dgm:presLayoutVars>
      </dgm:prSet>
      <dgm:spPr/>
    </dgm:pt>
    <dgm:pt modelId="{1ADD9267-8EDE-E640-AAFD-AF5A2EF75C2F}" type="pres">
      <dgm:prSet presAssocID="{63559C6E-81B3-8A44-B56F-F118EA55E4B1}" presName="space" presStyleCnt="0"/>
      <dgm:spPr/>
    </dgm:pt>
    <dgm:pt modelId="{96E9EC38-E68B-B743-861E-FBFF394A8CE4}" type="pres">
      <dgm:prSet presAssocID="{16FFFDBC-2126-1242-BFF6-F0396D91A9C7}" presName="composite" presStyleCnt="0"/>
      <dgm:spPr/>
    </dgm:pt>
    <dgm:pt modelId="{D554ADC9-69D8-CF4F-B57B-1E874BDFE130}" type="pres">
      <dgm:prSet presAssocID="{16FFFDBC-2126-1242-BFF6-F0396D91A9C7}" presName="parTx" presStyleLbl="alignNode1" presStyleIdx="1" presStyleCnt="3">
        <dgm:presLayoutVars>
          <dgm:chMax val="0"/>
          <dgm:chPref val="0"/>
          <dgm:bulletEnabled val="1"/>
        </dgm:presLayoutVars>
      </dgm:prSet>
      <dgm:spPr/>
    </dgm:pt>
    <dgm:pt modelId="{F36A88A2-78F7-6A4A-965C-07AF03E163B8}" type="pres">
      <dgm:prSet presAssocID="{16FFFDBC-2126-1242-BFF6-F0396D91A9C7}" presName="desTx" presStyleLbl="alignAccFollowNode1" presStyleIdx="1" presStyleCnt="3">
        <dgm:presLayoutVars>
          <dgm:bulletEnabled val="1"/>
        </dgm:presLayoutVars>
      </dgm:prSet>
      <dgm:spPr/>
    </dgm:pt>
    <dgm:pt modelId="{53133A63-41DF-0E49-A39D-7785ED4A2465}" type="pres">
      <dgm:prSet presAssocID="{78C6356E-7361-244B-9D7C-8AD95A21E278}" presName="space" presStyleCnt="0"/>
      <dgm:spPr/>
    </dgm:pt>
    <dgm:pt modelId="{F43F826D-64C0-8841-A695-7667D9EA207E}" type="pres">
      <dgm:prSet presAssocID="{513A9971-44CC-5046-8C75-6B03B04422FE}" presName="composite" presStyleCnt="0"/>
      <dgm:spPr/>
    </dgm:pt>
    <dgm:pt modelId="{B93E64B7-AAA6-4B46-994E-6BD2077E55F6}" type="pres">
      <dgm:prSet presAssocID="{513A9971-44CC-5046-8C75-6B03B04422FE}" presName="parTx" presStyleLbl="alignNode1" presStyleIdx="2" presStyleCnt="3">
        <dgm:presLayoutVars>
          <dgm:chMax val="0"/>
          <dgm:chPref val="0"/>
          <dgm:bulletEnabled val="1"/>
        </dgm:presLayoutVars>
      </dgm:prSet>
      <dgm:spPr/>
    </dgm:pt>
    <dgm:pt modelId="{1CFF3E27-86E3-5547-9E32-753E99D641FB}" type="pres">
      <dgm:prSet presAssocID="{513A9971-44CC-5046-8C75-6B03B04422FE}" presName="desTx" presStyleLbl="alignAccFollowNode1" presStyleIdx="2" presStyleCnt="3">
        <dgm:presLayoutVars>
          <dgm:bulletEnabled val="1"/>
        </dgm:presLayoutVars>
      </dgm:prSet>
      <dgm:spPr/>
    </dgm:pt>
  </dgm:ptLst>
  <dgm:cxnLst>
    <dgm:cxn modelId="{A34EA70F-945B-A641-8607-28B0C2D4385D}" srcId="{16FFFDBC-2126-1242-BFF6-F0396D91A9C7}" destId="{E93AE885-6533-144A-88A0-134447D33149}" srcOrd="0" destOrd="0" parTransId="{85EB0D97-48A3-8340-8D2D-2CC759CADA38}" sibTransId="{9BE46A61-D877-6A46-8130-3DCACFCCA4D8}"/>
    <dgm:cxn modelId="{5EFE9416-F3F8-D549-B8D7-E87A9D0EF86A}" srcId="{A985E93B-CB2E-2945-A218-0ACE41F33DAF}" destId="{0E939F73-9645-4F46-8720-FA73742F0735}" srcOrd="1" destOrd="0" parTransId="{A9E0806D-5DD7-8846-AA89-953965555621}" sibTransId="{CD9C1B4A-5E38-B848-8DAF-5F4EAAA79D23}"/>
    <dgm:cxn modelId="{43023F1D-8E41-8C49-ACD1-A773E89FD10D}" srcId="{513A9971-44CC-5046-8C75-6B03B04422FE}" destId="{14FFDBD9-653F-BE46-8F72-C69FD7DF27EE}" srcOrd="1" destOrd="0" parTransId="{28797145-07C2-2C4C-B24E-D3411122012D}" sibTransId="{CD005A69-6C2C-4E46-91E4-D22A684D3142}"/>
    <dgm:cxn modelId="{1553E721-C431-E34F-959F-D2D7F4BEE0F4}" srcId="{A985E93B-CB2E-2945-A218-0ACE41F33DAF}" destId="{60EBFB9F-35BC-B749-8E6B-5B8F3B6CA600}" srcOrd="0" destOrd="0" parTransId="{8E829230-4D98-EA41-B3FE-2D02268119A9}" sibTransId="{C8F2F30E-D3DF-EB40-B453-5E0E6305C5B1}"/>
    <dgm:cxn modelId="{F5FC9E25-0173-0447-B169-15E6E3B6FDBA}" type="presOf" srcId="{0B8F6E3B-46ED-B447-A269-892D4FDFE365}" destId="{10DA4C64-0A36-6047-B9D6-EFEB514D0EC6}" srcOrd="0" destOrd="0" presId="urn:microsoft.com/office/officeart/2005/8/layout/hList1"/>
    <dgm:cxn modelId="{E21B7026-5639-994C-88D5-4DA1E37F732A}" srcId="{513A9971-44CC-5046-8C75-6B03B04422FE}" destId="{BF7BBC79-42B5-2A44-B139-8E84E2CCEE71}" srcOrd="0" destOrd="0" parTransId="{4B57157F-C291-2E4E-BC6A-42B0D815CDFD}" sibTransId="{D4D88BDB-8FBA-2A47-BD41-5009A1FD226C}"/>
    <dgm:cxn modelId="{3472812B-5AD2-EC4F-A4B1-10C756B42F01}" srcId="{0B8F6E3B-46ED-B447-A269-892D4FDFE365}" destId="{513A9971-44CC-5046-8C75-6B03B04422FE}" srcOrd="2" destOrd="0" parTransId="{8865658E-FE83-654D-B823-8F0AF804A94E}" sibTransId="{093543F9-8504-824B-A64C-C23584ECCE8A}"/>
    <dgm:cxn modelId="{3511D341-DC68-4144-BDA0-DCE61C5D1944}" type="presOf" srcId="{60EBFB9F-35BC-B749-8E6B-5B8F3B6CA600}" destId="{F16D36CF-A218-CE4D-B66C-8471F63A5539}" srcOrd="0" destOrd="0" presId="urn:microsoft.com/office/officeart/2005/8/layout/hList1"/>
    <dgm:cxn modelId="{4B89D042-CF0E-9349-8876-B774CF297BE5}" type="presOf" srcId="{14FFDBD9-653F-BE46-8F72-C69FD7DF27EE}" destId="{1CFF3E27-86E3-5547-9E32-753E99D641FB}" srcOrd="0" destOrd="1" presId="urn:microsoft.com/office/officeart/2005/8/layout/hList1"/>
    <dgm:cxn modelId="{FF971146-ACC5-E14C-B05F-CD25569EFFB0}" type="presOf" srcId="{513A9971-44CC-5046-8C75-6B03B04422FE}" destId="{B93E64B7-AAA6-4B46-994E-6BD2077E55F6}" srcOrd="0" destOrd="0" presId="urn:microsoft.com/office/officeart/2005/8/layout/hList1"/>
    <dgm:cxn modelId="{F5A9BE56-59E8-9A4C-88BC-1C88F1CAD2E0}" type="presOf" srcId="{16FFFDBC-2126-1242-BFF6-F0396D91A9C7}" destId="{D554ADC9-69D8-CF4F-B57B-1E874BDFE130}" srcOrd="0" destOrd="0" presId="urn:microsoft.com/office/officeart/2005/8/layout/hList1"/>
    <dgm:cxn modelId="{1E8A555F-2225-4B4F-AEAE-77081553165C}" srcId="{0B8F6E3B-46ED-B447-A269-892D4FDFE365}" destId="{A985E93B-CB2E-2945-A218-0ACE41F33DAF}" srcOrd="0" destOrd="0" parTransId="{DDAA9A9F-55A3-6243-A3EA-1AB8BE7F9A11}" sibTransId="{63559C6E-81B3-8A44-B56F-F118EA55E4B1}"/>
    <dgm:cxn modelId="{C9B5E363-6B3F-3344-B00E-A643CD7ABE4F}" type="presOf" srcId="{E93AE885-6533-144A-88A0-134447D33149}" destId="{F36A88A2-78F7-6A4A-965C-07AF03E163B8}" srcOrd="0" destOrd="0" presId="urn:microsoft.com/office/officeart/2005/8/layout/hList1"/>
    <dgm:cxn modelId="{34CB9071-9E10-A64B-B1CD-14A764E55E58}" type="presOf" srcId="{BF7BBC79-42B5-2A44-B139-8E84E2CCEE71}" destId="{1CFF3E27-86E3-5547-9E32-753E99D641FB}" srcOrd="0" destOrd="0" presId="urn:microsoft.com/office/officeart/2005/8/layout/hList1"/>
    <dgm:cxn modelId="{6CBFB799-30BE-F949-90F4-E2B15FC756A7}" type="presOf" srcId="{A985E93B-CB2E-2945-A218-0ACE41F33DAF}" destId="{AD0ACB36-0C15-2848-A455-32C30DD0B41F}" srcOrd="0" destOrd="0" presId="urn:microsoft.com/office/officeart/2005/8/layout/hList1"/>
    <dgm:cxn modelId="{1176A4C4-3496-6949-85C4-248CE7C9D44A}" type="presOf" srcId="{0E939F73-9645-4F46-8720-FA73742F0735}" destId="{F16D36CF-A218-CE4D-B66C-8471F63A5539}" srcOrd="0" destOrd="1" presId="urn:microsoft.com/office/officeart/2005/8/layout/hList1"/>
    <dgm:cxn modelId="{18A50FFF-4BF5-9A48-8D62-71D02460E4CA}" srcId="{0B8F6E3B-46ED-B447-A269-892D4FDFE365}" destId="{16FFFDBC-2126-1242-BFF6-F0396D91A9C7}" srcOrd="1" destOrd="0" parTransId="{2D05BD35-B68A-294A-8F67-1CA0CCD69A2D}" sibTransId="{78C6356E-7361-244B-9D7C-8AD95A21E278}"/>
    <dgm:cxn modelId="{B5C30061-5DD7-6F45-B0DB-6B544236FC26}" type="presParOf" srcId="{10DA4C64-0A36-6047-B9D6-EFEB514D0EC6}" destId="{21FB4B00-10A9-814E-8B79-4DA629DA937F}" srcOrd="0" destOrd="0" presId="urn:microsoft.com/office/officeart/2005/8/layout/hList1"/>
    <dgm:cxn modelId="{168EED21-8ADA-FF40-A89A-A487BCC6029B}" type="presParOf" srcId="{21FB4B00-10A9-814E-8B79-4DA629DA937F}" destId="{AD0ACB36-0C15-2848-A455-32C30DD0B41F}" srcOrd="0" destOrd="0" presId="urn:microsoft.com/office/officeart/2005/8/layout/hList1"/>
    <dgm:cxn modelId="{96FA1E43-663E-654F-A551-102FC37AF1E8}" type="presParOf" srcId="{21FB4B00-10A9-814E-8B79-4DA629DA937F}" destId="{F16D36CF-A218-CE4D-B66C-8471F63A5539}" srcOrd="1" destOrd="0" presId="urn:microsoft.com/office/officeart/2005/8/layout/hList1"/>
    <dgm:cxn modelId="{3E9095A2-F66A-FF45-B976-DEB9DFF61B0D}" type="presParOf" srcId="{10DA4C64-0A36-6047-B9D6-EFEB514D0EC6}" destId="{1ADD9267-8EDE-E640-AAFD-AF5A2EF75C2F}" srcOrd="1" destOrd="0" presId="urn:microsoft.com/office/officeart/2005/8/layout/hList1"/>
    <dgm:cxn modelId="{32678177-F7ED-DE4B-B185-C3BF7656DA63}" type="presParOf" srcId="{10DA4C64-0A36-6047-B9D6-EFEB514D0EC6}" destId="{96E9EC38-E68B-B743-861E-FBFF394A8CE4}" srcOrd="2" destOrd="0" presId="urn:microsoft.com/office/officeart/2005/8/layout/hList1"/>
    <dgm:cxn modelId="{A24157BD-7427-8448-987C-BD58AEC6B5D5}" type="presParOf" srcId="{96E9EC38-E68B-B743-861E-FBFF394A8CE4}" destId="{D554ADC9-69D8-CF4F-B57B-1E874BDFE130}" srcOrd="0" destOrd="0" presId="urn:microsoft.com/office/officeart/2005/8/layout/hList1"/>
    <dgm:cxn modelId="{823657B7-BB0D-8B4E-81C8-40D41A31C569}" type="presParOf" srcId="{96E9EC38-E68B-B743-861E-FBFF394A8CE4}" destId="{F36A88A2-78F7-6A4A-965C-07AF03E163B8}" srcOrd="1" destOrd="0" presId="urn:microsoft.com/office/officeart/2005/8/layout/hList1"/>
    <dgm:cxn modelId="{0CBE8686-397C-B646-9798-903C8E522B7A}" type="presParOf" srcId="{10DA4C64-0A36-6047-B9D6-EFEB514D0EC6}" destId="{53133A63-41DF-0E49-A39D-7785ED4A2465}" srcOrd="3" destOrd="0" presId="urn:microsoft.com/office/officeart/2005/8/layout/hList1"/>
    <dgm:cxn modelId="{A2F22228-1CC8-2D43-99A9-8A42E73E5C3E}" type="presParOf" srcId="{10DA4C64-0A36-6047-B9D6-EFEB514D0EC6}" destId="{F43F826D-64C0-8841-A695-7667D9EA207E}" srcOrd="4" destOrd="0" presId="urn:microsoft.com/office/officeart/2005/8/layout/hList1"/>
    <dgm:cxn modelId="{B48F73BE-4BFF-5042-A642-341C8762DF81}" type="presParOf" srcId="{F43F826D-64C0-8841-A695-7667D9EA207E}" destId="{B93E64B7-AAA6-4B46-994E-6BD2077E55F6}" srcOrd="0" destOrd="0" presId="urn:microsoft.com/office/officeart/2005/8/layout/hList1"/>
    <dgm:cxn modelId="{9A7DC48A-44C5-F045-A802-BA3F236002D9}" type="presParOf" srcId="{F43F826D-64C0-8841-A695-7667D9EA207E}" destId="{1CFF3E27-86E3-5547-9E32-753E99D641FB}"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95B9962-7C3A-BC41-85D4-52528FC8AC6C}" type="doc">
      <dgm:prSet loTypeId="urn:microsoft.com/office/officeart/2005/8/layout/hierarchy1" loCatId="" qsTypeId="urn:microsoft.com/office/officeart/2005/8/quickstyle/simple1" qsCatId="simple" csTypeId="urn:microsoft.com/office/officeart/2005/8/colors/accent1_2" csCatId="accent1" phldr="1"/>
      <dgm:spPr/>
      <dgm:t>
        <a:bodyPr/>
        <a:lstStyle/>
        <a:p>
          <a:endParaRPr lang="zh-CN" altLang="en-US"/>
        </a:p>
      </dgm:t>
    </dgm:pt>
    <dgm:pt modelId="{C7CB2EE9-021D-1348-8AD0-7957ED66FFC7}">
      <dgm:prSet phldrT="[文本]"/>
      <dgm:spPr/>
      <dgm:t>
        <a:bodyPr/>
        <a:lstStyle/>
        <a:p>
          <a:r>
            <a:rPr lang="en-US" altLang="zh-CN" dirty="0"/>
            <a:t>tree1</a:t>
          </a:r>
          <a:endParaRPr lang="zh-CN" altLang="en-US" dirty="0"/>
        </a:p>
      </dgm:t>
    </dgm:pt>
    <dgm:pt modelId="{F02206C5-D597-2D4D-BFE6-B32E4A5C295D}" type="parTrans" cxnId="{08DB454B-1D69-364A-960E-C200AAD3196B}">
      <dgm:prSet/>
      <dgm:spPr/>
      <dgm:t>
        <a:bodyPr/>
        <a:lstStyle/>
        <a:p>
          <a:endParaRPr lang="zh-CN" altLang="en-US"/>
        </a:p>
      </dgm:t>
    </dgm:pt>
    <dgm:pt modelId="{0BA849C8-48D8-AF44-9A68-A8D9BDA3F448}" type="sibTrans" cxnId="{08DB454B-1D69-364A-960E-C200AAD3196B}">
      <dgm:prSet/>
      <dgm:spPr/>
      <dgm:t>
        <a:bodyPr/>
        <a:lstStyle/>
        <a:p>
          <a:endParaRPr lang="zh-CN" altLang="en-US"/>
        </a:p>
      </dgm:t>
    </dgm:pt>
    <dgm:pt modelId="{38B93D96-BA80-114E-966C-D58D7FC02644}">
      <dgm:prSet phldrT="[文本]"/>
      <dgm:spPr/>
      <dgm:t>
        <a:bodyPr/>
        <a:lstStyle/>
        <a:p>
          <a:r>
            <a:rPr lang="en-US" altLang="zh-CN" dirty="0"/>
            <a:t>tree2</a:t>
          </a:r>
          <a:endParaRPr lang="zh-CN" altLang="en-US" dirty="0"/>
        </a:p>
      </dgm:t>
    </dgm:pt>
    <dgm:pt modelId="{92171EE5-A352-2946-BD6C-A8AD757DFB04}" type="parTrans" cxnId="{1B9CEA57-BFCF-9A40-8776-5934CA438CED}">
      <dgm:prSet/>
      <dgm:spPr/>
      <dgm:t>
        <a:bodyPr/>
        <a:lstStyle/>
        <a:p>
          <a:endParaRPr lang="zh-CN" altLang="en-US"/>
        </a:p>
      </dgm:t>
    </dgm:pt>
    <dgm:pt modelId="{C9C52B31-6671-8247-B0F3-6FE0BBCF51B2}" type="sibTrans" cxnId="{1B9CEA57-BFCF-9A40-8776-5934CA438CED}">
      <dgm:prSet/>
      <dgm:spPr/>
      <dgm:t>
        <a:bodyPr/>
        <a:lstStyle/>
        <a:p>
          <a:endParaRPr lang="zh-CN" altLang="en-US"/>
        </a:p>
      </dgm:t>
    </dgm:pt>
    <dgm:pt modelId="{B5035926-E58E-654A-8084-48BA54242FA6}">
      <dgm:prSet phldrT="[文本]"/>
      <dgm:spPr/>
      <dgm:t>
        <a:bodyPr/>
        <a:lstStyle/>
        <a:p>
          <a:r>
            <a:rPr lang="en-US" altLang="zh-CN" dirty="0"/>
            <a:t>tree3</a:t>
          </a:r>
          <a:endParaRPr lang="zh-CN" altLang="en-US" dirty="0"/>
        </a:p>
      </dgm:t>
    </dgm:pt>
    <dgm:pt modelId="{C6B532A3-5F4C-9C44-8861-A2CF2EAA5594}" type="parTrans" cxnId="{06A0AFDB-B86A-E942-B95F-1939390A5B5C}">
      <dgm:prSet/>
      <dgm:spPr/>
      <dgm:t>
        <a:bodyPr/>
        <a:lstStyle/>
        <a:p>
          <a:endParaRPr lang="zh-CN" altLang="en-US"/>
        </a:p>
      </dgm:t>
    </dgm:pt>
    <dgm:pt modelId="{5F5CA4F8-8960-E243-8B52-B06CDA764DA5}" type="sibTrans" cxnId="{06A0AFDB-B86A-E942-B95F-1939390A5B5C}">
      <dgm:prSet/>
      <dgm:spPr/>
      <dgm:t>
        <a:bodyPr/>
        <a:lstStyle/>
        <a:p>
          <a:endParaRPr lang="zh-CN" altLang="en-US"/>
        </a:p>
      </dgm:t>
    </dgm:pt>
    <dgm:pt modelId="{D40BE266-0844-3C4B-84F4-075990174997}">
      <dgm:prSet phldrT="[文本]"/>
      <dgm:spPr/>
      <dgm:t>
        <a:bodyPr/>
        <a:lstStyle/>
        <a:p>
          <a:r>
            <a:rPr lang="en-US" altLang="zh-CN" dirty="0"/>
            <a:t>tree4</a:t>
          </a:r>
          <a:endParaRPr lang="zh-CN" altLang="en-US" dirty="0"/>
        </a:p>
      </dgm:t>
    </dgm:pt>
    <dgm:pt modelId="{DB2BF4EA-BA0A-0845-9BFA-4518C0F020BB}" type="parTrans" cxnId="{D83F2D27-55F6-9F4D-B55A-A30C9083F0D9}">
      <dgm:prSet/>
      <dgm:spPr/>
      <dgm:t>
        <a:bodyPr/>
        <a:lstStyle/>
        <a:p>
          <a:endParaRPr lang="zh-CN" altLang="en-US"/>
        </a:p>
      </dgm:t>
    </dgm:pt>
    <dgm:pt modelId="{50BA3D53-E721-1C49-B2D8-A87AF7686548}" type="sibTrans" cxnId="{D83F2D27-55F6-9F4D-B55A-A30C9083F0D9}">
      <dgm:prSet/>
      <dgm:spPr/>
      <dgm:t>
        <a:bodyPr/>
        <a:lstStyle/>
        <a:p>
          <a:endParaRPr lang="zh-CN" altLang="en-US"/>
        </a:p>
      </dgm:t>
    </dgm:pt>
    <dgm:pt modelId="{DCF05293-C527-EA48-BC1B-BC010E945B64}">
      <dgm:prSet phldrT="[文本]"/>
      <dgm:spPr/>
      <dgm:t>
        <a:bodyPr/>
        <a:lstStyle/>
        <a:p>
          <a:r>
            <a:rPr lang="en-US" altLang="zh-CN" dirty="0"/>
            <a:t>tree5</a:t>
          </a:r>
          <a:endParaRPr lang="zh-CN" altLang="en-US" dirty="0"/>
        </a:p>
      </dgm:t>
    </dgm:pt>
    <dgm:pt modelId="{B214D854-BA8E-6347-BDF5-2D088CFD18FD}" type="parTrans" cxnId="{06663125-6BD6-4144-B2DF-B66434BFC4DA}">
      <dgm:prSet/>
      <dgm:spPr/>
      <dgm:t>
        <a:bodyPr/>
        <a:lstStyle/>
        <a:p>
          <a:endParaRPr lang="zh-CN" altLang="en-US"/>
        </a:p>
      </dgm:t>
    </dgm:pt>
    <dgm:pt modelId="{3EAE8403-4B32-904A-A1B0-52E15DE6DFA2}" type="sibTrans" cxnId="{06663125-6BD6-4144-B2DF-B66434BFC4DA}">
      <dgm:prSet/>
      <dgm:spPr/>
      <dgm:t>
        <a:bodyPr/>
        <a:lstStyle/>
        <a:p>
          <a:endParaRPr lang="zh-CN" altLang="en-US"/>
        </a:p>
      </dgm:t>
    </dgm:pt>
    <dgm:pt modelId="{C059160E-433E-594E-9F18-6141A769532C}">
      <dgm:prSet phldrT="[文本]"/>
      <dgm:spPr/>
      <dgm:t>
        <a:bodyPr/>
        <a:lstStyle/>
        <a:p>
          <a:r>
            <a:rPr lang="en-US" altLang="zh-CN" dirty="0"/>
            <a:t>tree6</a:t>
          </a:r>
          <a:endParaRPr lang="zh-CN" altLang="en-US" dirty="0"/>
        </a:p>
      </dgm:t>
    </dgm:pt>
    <dgm:pt modelId="{136E82C3-86FE-F34D-9A48-550B46A77103}" type="parTrans" cxnId="{C05ADBE4-A6E4-0B43-B654-42635BD37200}">
      <dgm:prSet/>
      <dgm:spPr/>
      <dgm:t>
        <a:bodyPr/>
        <a:lstStyle/>
        <a:p>
          <a:endParaRPr lang="zh-CN" altLang="en-US"/>
        </a:p>
      </dgm:t>
    </dgm:pt>
    <dgm:pt modelId="{A76DBFF4-35FA-4243-A184-9B6AC94BDF47}" type="sibTrans" cxnId="{C05ADBE4-A6E4-0B43-B654-42635BD37200}">
      <dgm:prSet/>
      <dgm:spPr/>
      <dgm:t>
        <a:bodyPr/>
        <a:lstStyle/>
        <a:p>
          <a:endParaRPr lang="zh-CN" altLang="en-US"/>
        </a:p>
      </dgm:t>
    </dgm:pt>
    <dgm:pt modelId="{41DB1F16-6952-7D4C-85B3-DD5F8CFF891E}" type="pres">
      <dgm:prSet presAssocID="{995B9962-7C3A-BC41-85D4-52528FC8AC6C}" presName="hierChild1" presStyleCnt="0">
        <dgm:presLayoutVars>
          <dgm:chPref val="1"/>
          <dgm:dir/>
          <dgm:animOne val="branch"/>
          <dgm:animLvl val="lvl"/>
          <dgm:resizeHandles/>
        </dgm:presLayoutVars>
      </dgm:prSet>
      <dgm:spPr/>
    </dgm:pt>
    <dgm:pt modelId="{FE81E6B5-026B-2E4A-90BA-46E13D97CE92}" type="pres">
      <dgm:prSet presAssocID="{C7CB2EE9-021D-1348-8AD0-7957ED66FFC7}" presName="hierRoot1" presStyleCnt="0"/>
      <dgm:spPr/>
    </dgm:pt>
    <dgm:pt modelId="{E34A51E8-F2DE-4947-9C1E-C30516BA0473}" type="pres">
      <dgm:prSet presAssocID="{C7CB2EE9-021D-1348-8AD0-7957ED66FFC7}" presName="composite" presStyleCnt="0"/>
      <dgm:spPr/>
    </dgm:pt>
    <dgm:pt modelId="{97A7C287-15FF-5C46-B915-C7379007557E}" type="pres">
      <dgm:prSet presAssocID="{C7CB2EE9-021D-1348-8AD0-7957ED66FFC7}" presName="background" presStyleLbl="node0" presStyleIdx="0" presStyleCnt="1"/>
      <dgm:spPr/>
    </dgm:pt>
    <dgm:pt modelId="{B0D98453-1318-694D-A1A5-EB0B8861D165}" type="pres">
      <dgm:prSet presAssocID="{C7CB2EE9-021D-1348-8AD0-7957ED66FFC7}" presName="text" presStyleLbl="fgAcc0" presStyleIdx="0" presStyleCnt="1">
        <dgm:presLayoutVars>
          <dgm:chPref val="3"/>
        </dgm:presLayoutVars>
      </dgm:prSet>
      <dgm:spPr/>
    </dgm:pt>
    <dgm:pt modelId="{5135922A-E6D0-7243-9660-A64E00C571B7}" type="pres">
      <dgm:prSet presAssocID="{C7CB2EE9-021D-1348-8AD0-7957ED66FFC7}" presName="hierChild2" presStyleCnt="0"/>
      <dgm:spPr/>
    </dgm:pt>
    <dgm:pt modelId="{BBAA2A88-0E13-0E44-A955-FD7BADE98812}" type="pres">
      <dgm:prSet presAssocID="{92171EE5-A352-2946-BD6C-A8AD757DFB04}" presName="Name10" presStyleLbl="parChTrans1D2" presStyleIdx="0" presStyleCnt="1"/>
      <dgm:spPr/>
    </dgm:pt>
    <dgm:pt modelId="{C4E43DFA-4F94-CD42-8FBC-62D1A868694E}" type="pres">
      <dgm:prSet presAssocID="{38B93D96-BA80-114E-966C-D58D7FC02644}" presName="hierRoot2" presStyleCnt="0"/>
      <dgm:spPr/>
    </dgm:pt>
    <dgm:pt modelId="{A5286D4B-56D0-3341-A2E7-B0D223108232}" type="pres">
      <dgm:prSet presAssocID="{38B93D96-BA80-114E-966C-D58D7FC02644}" presName="composite2" presStyleCnt="0"/>
      <dgm:spPr/>
    </dgm:pt>
    <dgm:pt modelId="{F3BD45AB-8CE8-3E4A-8297-C3554186C3D1}" type="pres">
      <dgm:prSet presAssocID="{38B93D96-BA80-114E-966C-D58D7FC02644}" presName="background2" presStyleLbl="node2" presStyleIdx="0" presStyleCnt="1"/>
      <dgm:spPr/>
    </dgm:pt>
    <dgm:pt modelId="{28969582-E852-B542-AAF5-D2C4B8323548}" type="pres">
      <dgm:prSet presAssocID="{38B93D96-BA80-114E-966C-D58D7FC02644}" presName="text2" presStyleLbl="fgAcc2" presStyleIdx="0" presStyleCnt="1">
        <dgm:presLayoutVars>
          <dgm:chPref val="3"/>
        </dgm:presLayoutVars>
      </dgm:prSet>
      <dgm:spPr/>
    </dgm:pt>
    <dgm:pt modelId="{4F0341BD-BE2E-F041-93DB-F0B87C38CCAA}" type="pres">
      <dgm:prSet presAssocID="{38B93D96-BA80-114E-966C-D58D7FC02644}" presName="hierChild3" presStyleCnt="0"/>
      <dgm:spPr/>
    </dgm:pt>
    <dgm:pt modelId="{60ABB610-E02C-F540-90FC-3BC00C7D77CF}" type="pres">
      <dgm:prSet presAssocID="{C6B532A3-5F4C-9C44-8861-A2CF2EAA5594}" presName="Name17" presStyleLbl="parChTrans1D3" presStyleIdx="0" presStyleCnt="2"/>
      <dgm:spPr/>
    </dgm:pt>
    <dgm:pt modelId="{6D39D6ED-82EE-BF4E-802E-6DFB33D053ED}" type="pres">
      <dgm:prSet presAssocID="{B5035926-E58E-654A-8084-48BA54242FA6}" presName="hierRoot3" presStyleCnt="0"/>
      <dgm:spPr/>
    </dgm:pt>
    <dgm:pt modelId="{AE61391A-390A-5347-AB2A-628195667C7D}" type="pres">
      <dgm:prSet presAssocID="{B5035926-E58E-654A-8084-48BA54242FA6}" presName="composite3" presStyleCnt="0"/>
      <dgm:spPr/>
    </dgm:pt>
    <dgm:pt modelId="{8DA55DE9-CF5E-434E-8078-BEF869E347A5}" type="pres">
      <dgm:prSet presAssocID="{B5035926-E58E-654A-8084-48BA54242FA6}" presName="background3" presStyleLbl="node3" presStyleIdx="0" presStyleCnt="2"/>
      <dgm:spPr/>
    </dgm:pt>
    <dgm:pt modelId="{829BA3FD-C0FE-3D4E-9123-10FCBBC65D6B}" type="pres">
      <dgm:prSet presAssocID="{B5035926-E58E-654A-8084-48BA54242FA6}" presName="text3" presStyleLbl="fgAcc3" presStyleIdx="0" presStyleCnt="2">
        <dgm:presLayoutVars>
          <dgm:chPref val="3"/>
        </dgm:presLayoutVars>
      </dgm:prSet>
      <dgm:spPr/>
    </dgm:pt>
    <dgm:pt modelId="{F3B0FAD5-C9E3-A747-A7E0-A37F2E647EBC}" type="pres">
      <dgm:prSet presAssocID="{B5035926-E58E-654A-8084-48BA54242FA6}" presName="hierChild4" presStyleCnt="0"/>
      <dgm:spPr/>
    </dgm:pt>
    <dgm:pt modelId="{627671E1-CD27-EC4A-92C2-25A5B6595B50}" type="pres">
      <dgm:prSet presAssocID="{DB2BF4EA-BA0A-0845-9BFA-4518C0F020BB}" presName="Name17" presStyleLbl="parChTrans1D3" presStyleIdx="1" presStyleCnt="2"/>
      <dgm:spPr/>
    </dgm:pt>
    <dgm:pt modelId="{9B0F7F53-3AE4-5847-A041-D3679CB71318}" type="pres">
      <dgm:prSet presAssocID="{D40BE266-0844-3C4B-84F4-075990174997}" presName="hierRoot3" presStyleCnt="0"/>
      <dgm:spPr/>
    </dgm:pt>
    <dgm:pt modelId="{6371ED44-B108-3343-9404-BB07E7287723}" type="pres">
      <dgm:prSet presAssocID="{D40BE266-0844-3C4B-84F4-075990174997}" presName="composite3" presStyleCnt="0"/>
      <dgm:spPr/>
    </dgm:pt>
    <dgm:pt modelId="{35F44045-5EB6-A444-B5FB-B64FAD19D329}" type="pres">
      <dgm:prSet presAssocID="{D40BE266-0844-3C4B-84F4-075990174997}" presName="background3" presStyleLbl="node3" presStyleIdx="1" presStyleCnt="2"/>
      <dgm:spPr/>
    </dgm:pt>
    <dgm:pt modelId="{DA6B0EF7-6961-E945-ABAD-2E313797AC5D}" type="pres">
      <dgm:prSet presAssocID="{D40BE266-0844-3C4B-84F4-075990174997}" presName="text3" presStyleLbl="fgAcc3" presStyleIdx="1" presStyleCnt="2">
        <dgm:presLayoutVars>
          <dgm:chPref val="3"/>
        </dgm:presLayoutVars>
      </dgm:prSet>
      <dgm:spPr/>
    </dgm:pt>
    <dgm:pt modelId="{A4A7F505-FBE7-AD4D-8E59-A83829343264}" type="pres">
      <dgm:prSet presAssocID="{D40BE266-0844-3C4B-84F4-075990174997}" presName="hierChild4" presStyleCnt="0"/>
      <dgm:spPr/>
    </dgm:pt>
    <dgm:pt modelId="{BEC5123F-EFDB-9643-BB6D-6E71936CED54}" type="pres">
      <dgm:prSet presAssocID="{B214D854-BA8E-6347-BDF5-2D088CFD18FD}" presName="Name23" presStyleLbl="parChTrans1D4" presStyleIdx="0" presStyleCnt="2"/>
      <dgm:spPr/>
    </dgm:pt>
    <dgm:pt modelId="{5A6C4399-9CDA-CA4A-A864-BF5BCA02C6C2}" type="pres">
      <dgm:prSet presAssocID="{DCF05293-C527-EA48-BC1B-BC010E945B64}" presName="hierRoot4" presStyleCnt="0"/>
      <dgm:spPr/>
    </dgm:pt>
    <dgm:pt modelId="{13E44D13-ECE1-5D4D-A211-957E8BA5F3E2}" type="pres">
      <dgm:prSet presAssocID="{DCF05293-C527-EA48-BC1B-BC010E945B64}" presName="composite4" presStyleCnt="0"/>
      <dgm:spPr/>
    </dgm:pt>
    <dgm:pt modelId="{007A7552-3FFD-D349-9725-1AAFD0DB1956}" type="pres">
      <dgm:prSet presAssocID="{DCF05293-C527-EA48-BC1B-BC010E945B64}" presName="background4" presStyleLbl="node4" presStyleIdx="0" presStyleCnt="2"/>
      <dgm:spPr/>
    </dgm:pt>
    <dgm:pt modelId="{B6D326EE-82E6-ED46-9E45-94EC512F9AA9}" type="pres">
      <dgm:prSet presAssocID="{DCF05293-C527-EA48-BC1B-BC010E945B64}" presName="text4" presStyleLbl="fgAcc4" presStyleIdx="0" presStyleCnt="2">
        <dgm:presLayoutVars>
          <dgm:chPref val="3"/>
        </dgm:presLayoutVars>
      </dgm:prSet>
      <dgm:spPr/>
    </dgm:pt>
    <dgm:pt modelId="{CD248893-07CD-CB4E-BAA4-549C505E7DCD}" type="pres">
      <dgm:prSet presAssocID="{DCF05293-C527-EA48-BC1B-BC010E945B64}" presName="hierChild5" presStyleCnt="0"/>
      <dgm:spPr/>
    </dgm:pt>
    <dgm:pt modelId="{CB7C6D78-67AE-2047-8932-A30D4256AD80}" type="pres">
      <dgm:prSet presAssocID="{136E82C3-86FE-F34D-9A48-550B46A77103}" presName="Name23" presStyleLbl="parChTrans1D4" presStyleIdx="1" presStyleCnt="2"/>
      <dgm:spPr/>
    </dgm:pt>
    <dgm:pt modelId="{6AF46F5F-C4CB-ED4D-80E3-81678A7994D4}" type="pres">
      <dgm:prSet presAssocID="{C059160E-433E-594E-9F18-6141A769532C}" presName="hierRoot4" presStyleCnt="0"/>
      <dgm:spPr/>
    </dgm:pt>
    <dgm:pt modelId="{F574338F-4DFD-B042-A619-BF38C7541514}" type="pres">
      <dgm:prSet presAssocID="{C059160E-433E-594E-9F18-6141A769532C}" presName="composite4" presStyleCnt="0"/>
      <dgm:spPr/>
    </dgm:pt>
    <dgm:pt modelId="{DD843811-AEE2-0F41-8388-F5C7DEC92D36}" type="pres">
      <dgm:prSet presAssocID="{C059160E-433E-594E-9F18-6141A769532C}" presName="background4" presStyleLbl="node4" presStyleIdx="1" presStyleCnt="2"/>
      <dgm:spPr/>
    </dgm:pt>
    <dgm:pt modelId="{6A9C2EE1-6CEA-7C42-9BCC-8069E9023341}" type="pres">
      <dgm:prSet presAssocID="{C059160E-433E-594E-9F18-6141A769532C}" presName="text4" presStyleLbl="fgAcc4" presStyleIdx="1" presStyleCnt="2">
        <dgm:presLayoutVars>
          <dgm:chPref val="3"/>
        </dgm:presLayoutVars>
      </dgm:prSet>
      <dgm:spPr/>
    </dgm:pt>
    <dgm:pt modelId="{4866207D-E3D4-A048-8489-2304172E5A48}" type="pres">
      <dgm:prSet presAssocID="{C059160E-433E-594E-9F18-6141A769532C}" presName="hierChild5" presStyleCnt="0"/>
      <dgm:spPr/>
    </dgm:pt>
  </dgm:ptLst>
  <dgm:cxnLst>
    <dgm:cxn modelId="{84BBF802-C055-534E-827C-546CC2F770A7}" type="presOf" srcId="{995B9962-7C3A-BC41-85D4-52528FC8AC6C}" destId="{41DB1F16-6952-7D4C-85B3-DD5F8CFF891E}" srcOrd="0" destOrd="0" presId="urn:microsoft.com/office/officeart/2005/8/layout/hierarchy1"/>
    <dgm:cxn modelId="{B0747907-8D28-9746-9141-8A77FAB4CB35}" type="presOf" srcId="{C059160E-433E-594E-9F18-6141A769532C}" destId="{6A9C2EE1-6CEA-7C42-9BCC-8069E9023341}" srcOrd="0" destOrd="0" presId="urn:microsoft.com/office/officeart/2005/8/layout/hierarchy1"/>
    <dgm:cxn modelId="{F605E115-BF5E-DD4E-AA5F-0E68E76C0E49}" type="presOf" srcId="{B5035926-E58E-654A-8084-48BA54242FA6}" destId="{829BA3FD-C0FE-3D4E-9123-10FCBBC65D6B}" srcOrd="0" destOrd="0" presId="urn:microsoft.com/office/officeart/2005/8/layout/hierarchy1"/>
    <dgm:cxn modelId="{06663125-6BD6-4144-B2DF-B66434BFC4DA}" srcId="{D40BE266-0844-3C4B-84F4-075990174997}" destId="{DCF05293-C527-EA48-BC1B-BC010E945B64}" srcOrd="0" destOrd="0" parTransId="{B214D854-BA8E-6347-BDF5-2D088CFD18FD}" sibTransId="{3EAE8403-4B32-904A-A1B0-52E15DE6DFA2}"/>
    <dgm:cxn modelId="{D83F2D27-55F6-9F4D-B55A-A30C9083F0D9}" srcId="{38B93D96-BA80-114E-966C-D58D7FC02644}" destId="{D40BE266-0844-3C4B-84F4-075990174997}" srcOrd="1" destOrd="0" parTransId="{DB2BF4EA-BA0A-0845-9BFA-4518C0F020BB}" sibTransId="{50BA3D53-E721-1C49-B2D8-A87AF7686548}"/>
    <dgm:cxn modelId="{7A95F629-7EF7-FD40-95FD-E70B271868D3}" type="presOf" srcId="{DCF05293-C527-EA48-BC1B-BC010E945B64}" destId="{B6D326EE-82E6-ED46-9E45-94EC512F9AA9}" srcOrd="0" destOrd="0" presId="urn:microsoft.com/office/officeart/2005/8/layout/hierarchy1"/>
    <dgm:cxn modelId="{18817836-C428-F042-B40C-DAD65C871711}" type="presOf" srcId="{D40BE266-0844-3C4B-84F4-075990174997}" destId="{DA6B0EF7-6961-E945-ABAD-2E313797AC5D}" srcOrd="0" destOrd="0" presId="urn:microsoft.com/office/officeart/2005/8/layout/hierarchy1"/>
    <dgm:cxn modelId="{AA259D44-04BF-9F4C-B107-F9980F784A65}" type="presOf" srcId="{136E82C3-86FE-F34D-9A48-550B46A77103}" destId="{CB7C6D78-67AE-2047-8932-A30D4256AD80}" srcOrd="0" destOrd="0" presId="urn:microsoft.com/office/officeart/2005/8/layout/hierarchy1"/>
    <dgm:cxn modelId="{08DB454B-1D69-364A-960E-C200AAD3196B}" srcId="{995B9962-7C3A-BC41-85D4-52528FC8AC6C}" destId="{C7CB2EE9-021D-1348-8AD0-7957ED66FFC7}" srcOrd="0" destOrd="0" parTransId="{F02206C5-D597-2D4D-BFE6-B32E4A5C295D}" sibTransId="{0BA849C8-48D8-AF44-9A68-A8D9BDA3F448}"/>
    <dgm:cxn modelId="{1B9CEA57-BFCF-9A40-8776-5934CA438CED}" srcId="{C7CB2EE9-021D-1348-8AD0-7957ED66FFC7}" destId="{38B93D96-BA80-114E-966C-D58D7FC02644}" srcOrd="0" destOrd="0" parTransId="{92171EE5-A352-2946-BD6C-A8AD757DFB04}" sibTransId="{C9C52B31-6671-8247-B0F3-6FE0BBCF51B2}"/>
    <dgm:cxn modelId="{5A381368-90CD-2840-974D-03C973DB6520}" type="presOf" srcId="{38B93D96-BA80-114E-966C-D58D7FC02644}" destId="{28969582-E852-B542-AAF5-D2C4B8323548}" srcOrd="0" destOrd="0" presId="urn:microsoft.com/office/officeart/2005/8/layout/hierarchy1"/>
    <dgm:cxn modelId="{D4470670-6B96-8646-8849-8874D6BAA779}" type="presOf" srcId="{C7CB2EE9-021D-1348-8AD0-7957ED66FFC7}" destId="{B0D98453-1318-694D-A1A5-EB0B8861D165}" srcOrd="0" destOrd="0" presId="urn:microsoft.com/office/officeart/2005/8/layout/hierarchy1"/>
    <dgm:cxn modelId="{82B7DB8D-55E2-CC4A-9959-45A2DB5950F8}" type="presOf" srcId="{DB2BF4EA-BA0A-0845-9BFA-4518C0F020BB}" destId="{627671E1-CD27-EC4A-92C2-25A5B6595B50}" srcOrd="0" destOrd="0" presId="urn:microsoft.com/office/officeart/2005/8/layout/hierarchy1"/>
    <dgm:cxn modelId="{09F2788F-C09E-3C46-93EC-EA8B75A96B9F}" type="presOf" srcId="{C6B532A3-5F4C-9C44-8861-A2CF2EAA5594}" destId="{60ABB610-E02C-F540-90FC-3BC00C7D77CF}" srcOrd="0" destOrd="0" presId="urn:microsoft.com/office/officeart/2005/8/layout/hierarchy1"/>
    <dgm:cxn modelId="{36C166A1-C363-DD47-93A5-AF422DB79A9C}" type="presOf" srcId="{B214D854-BA8E-6347-BDF5-2D088CFD18FD}" destId="{BEC5123F-EFDB-9643-BB6D-6E71936CED54}" srcOrd="0" destOrd="0" presId="urn:microsoft.com/office/officeart/2005/8/layout/hierarchy1"/>
    <dgm:cxn modelId="{06A0AFDB-B86A-E942-B95F-1939390A5B5C}" srcId="{38B93D96-BA80-114E-966C-D58D7FC02644}" destId="{B5035926-E58E-654A-8084-48BA54242FA6}" srcOrd="0" destOrd="0" parTransId="{C6B532A3-5F4C-9C44-8861-A2CF2EAA5594}" sibTransId="{5F5CA4F8-8960-E243-8B52-B06CDA764DA5}"/>
    <dgm:cxn modelId="{C05ADBE4-A6E4-0B43-B654-42635BD37200}" srcId="{D40BE266-0844-3C4B-84F4-075990174997}" destId="{C059160E-433E-594E-9F18-6141A769532C}" srcOrd="1" destOrd="0" parTransId="{136E82C3-86FE-F34D-9A48-550B46A77103}" sibTransId="{A76DBFF4-35FA-4243-A184-9B6AC94BDF47}"/>
    <dgm:cxn modelId="{952550F2-8C63-BA49-84AE-B72C271CA5BD}" type="presOf" srcId="{92171EE5-A352-2946-BD6C-A8AD757DFB04}" destId="{BBAA2A88-0E13-0E44-A955-FD7BADE98812}" srcOrd="0" destOrd="0" presId="urn:microsoft.com/office/officeart/2005/8/layout/hierarchy1"/>
    <dgm:cxn modelId="{DEC50B17-56CB-534B-A9DF-B6F8AA3ED6A7}" type="presParOf" srcId="{41DB1F16-6952-7D4C-85B3-DD5F8CFF891E}" destId="{FE81E6B5-026B-2E4A-90BA-46E13D97CE92}" srcOrd="0" destOrd="0" presId="urn:microsoft.com/office/officeart/2005/8/layout/hierarchy1"/>
    <dgm:cxn modelId="{209FCB0D-156A-304A-9808-AE3728785D68}" type="presParOf" srcId="{FE81E6B5-026B-2E4A-90BA-46E13D97CE92}" destId="{E34A51E8-F2DE-4947-9C1E-C30516BA0473}" srcOrd="0" destOrd="0" presId="urn:microsoft.com/office/officeart/2005/8/layout/hierarchy1"/>
    <dgm:cxn modelId="{E625AF1C-BC07-6041-8FE0-8CD65B8066E5}" type="presParOf" srcId="{E34A51E8-F2DE-4947-9C1E-C30516BA0473}" destId="{97A7C287-15FF-5C46-B915-C7379007557E}" srcOrd="0" destOrd="0" presId="urn:microsoft.com/office/officeart/2005/8/layout/hierarchy1"/>
    <dgm:cxn modelId="{D7FC6DC7-BDC7-904E-B65A-E0D43143B58D}" type="presParOf" srcId="{E34A51E8-F2DE-4947-9C1E-C30516BA0473}" destId="{B0D98453-1318-694D-A1A5-EB0B8861D165}" srcOrd="1" destOrd="0" presId="urn:microsoft.com/office/officeart/2005/8/layout/hierarchy1"/>
    <dgm:cxn modelId="{496AF992-68BF-AC4C-8E28-334C68E76D5C}" type="presParOf" srcId="{FE81E6B5-026B-2E4A-90BA-46E13D97CE92}" destId="{5135922A-E6D0-7243-9660-A64E00C571B7}" srcOrd="1" destOrd="0" presId="urn:microsoft.com/office/officeart/2005/8/layout/hierarchy1"/>
    <dgm:cxn modelId="{71DCBAE1-9636-3548-B43A-EFA6D3621296}" type="presParOf" srcId="{5135922A-E6D0-7243-9660-A64E00C571B7}" destId="{BBAA2A88-0E13-0E44-A955-FD7BADE98812}" srcOrd="0" destOrd="0" presId="urn:microsoft.com/office/officeart/2005/8/layout/hierarchy1"/>
    <dgm:cxn modelId="{66B5AF25-3BDF-D14F-8994-92D9914C2E4A}" type="presParOf" srcId="{5135922A-E6D0-7243-9660-A64E00C571B7}" destId="{C4E43DFA-4F94-CD42-8FBC-62D1A868694E}" srcOrd="1" destOrd="0" presId="urn:microsoft.com/office/officeart/2005/8/layout/hierarchy1"/>
    <dgm:cxn modelId="{D3B5AA96-C4E3-3841-9BF3-1459AC6C73BA}" type="presParOf" srcId="{C4E43DFA-4F94-CD42-8FBC-62D1A868694E}" destId="{A5286D4B-56D0-3341-A2E7-B0D223108232}" srcOrd="0" destOrd="0" presId="urn:microsoft.com/office/officeart/2005/8/layout/hierarchy1"/>
    <dgm:cxn modelId="{026A585A-A26E-C142-870F-3B2A5897744D}" type="presParOf" srcId="{A5286D4B-56D0-3341-A2E7-B0D223108232}" destId="{F3BD45AB-8CE8-3E4A-8297-C3554186C3D1}" srcOrd="0" destOrd="0" presId="urn:microsoft.com/office/officeart/2005/8/layout/hierarchy1"/>
    <dgm:cxn modelId="{1598DE2B-B915-5A43-9BC8-E99DDBBEF5BF}" type="presParOf" srcId="{A5286D4B-56D0-3341-A2E7-B0D223108232}" destId="{28969582-E852-B542-AAF5-D2C4B8323548}" srcOrd="1" destOrd="0" presId="urn:microsoft.com/office/officeart/2005/8/layout/hierarchy1"/>
    <dgm:cxn modelId="{A060F6F5-6EFE-8B48-A659-09EE8CA7ADAF}" type="presParOf" srcId="{C4E43DFA-4F94-CD42-8FBC-62D1A868694E}" destId="{4F0341BD-BE2E-F041-93DB-F0B87C38CCAA}" srcOrd="1" destOrd="0" presId="urn:microsoft.com/office/officeart/2005/8/layout/hierarchy1"/>
    <dgm:cxn modelId="{26F9A16F-EEA4-DE43-8475-A348BF4A6CD0}" type="presParOf" srcId="{4F0341BD-BE2E-F041-93DB-F0B87C38CCAA}" destId="{60ABB610-E02C-F540-90FC-3BC00C7D77CF}" srcOrd="0" destOrd="0" presId="urn:microsoft.com/office/officeart/2005/8/layout/hierarchy1"/>
    <dgm:cxn modelId="{36F3D9DF-D624-794A-99CA-53C73EAFA68C}" type="presParOf" srcId="{4F0341BD-BE2E-F041-93DB-F0B87C38CCAA}" destId="{6D39D6ED-82EE-BF4E-802E-6DFB33D053ED}" srcOrd="1" destOrd="0" presId="urn:microsoft.com/office/officeart/2005/8/layout/hierarchy1"/>
    <dgm:cxn modelId="{DCED4ED9-B602-C744-A30F-A83BF96CB622}" type="presParOf" srcId="{6D39D6ED-82EE-BF4E-802E-6DFB33D053ED}" destId="{AE61391A-390A-5347-AB2A-628195667C7D}" srcOrd="0" destOrd="0" presId="urn:microsoft.com/office/officeart/2005/8/layout/hierarchy1"/>
    <dgm:cxn modelId="{B04E30E0-6D4B-324D-98E9-9EF5186FC3C2}" type="presParOf" srcId="{AE61391A-390A-5347-AB2A-628195667C7D}" destId="{8DA55DE9-CF5E-434E-8078-BEF869E347A5}" srcOrd="0" destOrd="0" presId="urn:microsoft.com/office/officeart/2005/8/layout/hierarchy1"/>
    <dgm:cxn modelId="{886718F6-4F3D-594B-9A66-9DA17A60DB31}" type="presParOf" srcId="{AE61391A-390A-5347-AB2A-628195667C7D}" destId="{829BA3FD-C0FE-3D4E-9123-10FCBBC65D6B}" srcOrd="1" destOrd="0" presId="urn:microsoft.com/office/officeart/2005/8/layout/hierarchy1"/>
    <dgm:cxn modelId="{9229E40F-EB12-D64E-A65B-D51E792A768F}" type="presParOf" srcId="{6D39D6ED-82EE-BF4E-802E-6DFB33D053ED}" destId="{F3B0FAD5-C9E3-A747-A7E0-A37F2E647EBC}" srcOrd="1" destOrd="0" presId="urn:microsoft.com/office/officeart/2005/8/layout/hierarchy1"/>
    <dgm:cxn modelId="{A7D93CC4-BA8E-6A45-8B6B-CFAF2FC5BEA5}" type="presParOf" srcId="{4F0341BD-BE2E-F041-93DB-F0B87C38CCAA}" destId="{627671E1-CD27-EC4A-92C2-25A5B6595B50}" srcOrd="2" destOrd="0" presId="urn:microsoft.com/office/officeart/2005/8/layout/hierarchy1"/>
    <dgm:cxn modelId="{60628A17-DAEA-0D41-926F-963F88D0F44B}" type="presParOf" srcId="{4F0341BD-BE2E-F041-93DB-F0B87C38CCAA}" destId="{9B0F7F53-3AE4-5847-A041-D3679CB71318}" srcOrd="3" destOrd="0" presId="urn:microsoft.com/office/officeart/2005/8/layout/hierarchy1"/>
    <dgm:cxn modelId="{75BC32DE-9657-BC45-AF46-82EC66F01F65}" type="presParOf" srcId="{9B0F7F53-3AE4-5847-A041-D3679CB71318}" destId="{6371ED44-B108-3343-9404-BB07E7287723}" srcOrd="0" destOrd="0" presId="urn:microsoft.com/office/officeart/2005/8/layout/hierarchy1"/>
    <dgm:cxn modelId="{F0D5EF6A-FD77-7E41-9369-EEE56BFED923}" type="presParOf" srcId="{6371ED44-B108-3343-9404-BB07E7287723}" destId="{35F44045-5EB6-A444-B5FB-B64FAD19D329}" srcOrd="0" destOrd="0" presId="urn:microsoft.com/office/officeart/2005/8/layout/hierarchy1"/>
    <dgm:cxn modelId="{E5EF3328-23E1-6A4C-9EE9-855221F25CE0}" type="presParOf" srcId="{6371ED44-B108-3343-9404-BB07E7287723}" destId="{DA6B0EF7-6961-E945-ABAD-2E313797AC5D}" srcOrd="1" destOrd="0" presId="urn:microsoft.com/office/officeart/2005/8/layout/hierarchy1"/>
    <dgm:cxn modelId="{8FCD5C2D-0A03-1747-A67B-7997F87C77B8}" type="presParOf" srcId="{9B0F7F53-3AE4-5847-A041-D3679CB71318}" destId="{A4A7F505-FBE7-AD4D-8E59-A83829343264}" srcOrd="1" destOrd="0" presId="urn:microsoft.com/office/officeart/2005/8/layout/hierarchy1"/>
    <dgm:cxn modelId="{0896C740-EC51-C54A-9DBB-98A834332EB3}" type="presParOf" srcId="{A4A7F505-FBE7-AD4D-8E59-A83829343264}" destId="{BEC5123F-EFDB-9643-BB6D-6E71936CED54}" srcOrd="0" destOrd="0" presId="urn:microsoft.com/office/officeart/2005/8/layout/hierarchy1"/>
    <dgm:cxn modelId="{23F39464-C23F-2540-AFFB-F3F8BD1CC55C}" type="presParOf" srcId="{A4A7F505-FBE7-AD4D-8E59-A83829343264}" destId="{5A6C4399-9CDA-CA4A-A864-BF5BCA02C6C2}" srcOrd="1" destOrd="0" presId="urn:microsoft.com/office/officeart/2005/8/layout/hierarchy1"/>
    <dgm:cxn modelId="{A1D97DB4-CBDF-B843-956B-302C5A9D8C6C}" type="presParOf" srcId="{5A6C4399-9CDA-CA4A-A864-BF5BCA02C6C2}" destId="{13E44D13-ECE1-5D4D-A211-957E8BA5F3E2}" srcOrd="0" destOrd="0" presId="urn:microsoft.com/office/officeart/2005/8/layout/hierarchy1"/>
    <dgm:cxn modelId="{90CD8EFA-BCD8-B845-933B-CBFCFDC209D4}" type="presParOf" srcId="{13E44D13-ECE1-5D4D-A211-957E8BA5F3E2}" destId="{007A7552-3FFD-D349-9725-1AAFD0DB1956}" srcOrd="0" destOrd="0" presId="urn:microsoft.com/office/officeart/2005/8/layout/hierarchy1"/>
    <dgm:cxn modelId="{21F2E750-ECD5-CC4D-A0B3-1453B9499970}" type="presParOf" srcId="{13E44D13-ECE1-5D4D-A211-957E8BA5F3E2}" destId="{B6D326EE-82E6-ED46-9E45-94EC512F9AA9}" srcOrd="1" destOrd="0" presId="urn:microsoft.com/office/officeart/2005/8/layout/hierarchy1"/>
    <dgm:cxn modelId="{60095985-7270-DC46-A4C9-52ED8D0AF16C}" type="presParOf" srcId="{5A6C4399-9CDA-CA4A-A864-BF5BCA02C6C2}" destId="{CD248893-07CD-CB4E-BAA4-549C505E7DCD}" srcOrd="1" destOrd="0" presId="urn:microsoft.com/office/officeart/2005/8/layout/hierarchy1"/>
    <dgm:cxn modelId="{4D00E487-8A00-9248-9038-816404F5F31D}" type="presParOf" srcId="{A4A7F505-FBE7-AD4D-8E59-A83829343264}" destId="{CB7C6D78-67AE-2047-8932-A30D4256AD80}" srcOrd="2" destOrd="0" presId="urn:microsoft.com/office/officeart/2005/8/layout/hierarchy1"/>
    <dgm:cxn modelId="{0418DB1F-55BF-3742-BDD2-42E907CD8E3C}" type="presParOf" srcId="{A4A7F505-FBE7-AD4D-8E59-A83829343264}" destId="{6AF46F5F-C4CB-ED4D-80E3-81678A7994D4}" srcOrd="3" destOrd="0" presId="urn:microsoft.com/office/officeart/2005/8/layout/hierarchy1"/>
    <dgm:cxn modelId="{094B9AFE-4839-5146-AC29-18B83D36450C}" type="presParOf" srcId="{6AF46F5F-C4CB-ED4D-80E3-81678A7994D4}" destId="{F574338F-4DFD-B042-A619-BF38C7541514}" srcOrd="0" destOrd="0" presId="urn:microsoft.com/office/officeart/2005/8/layout/hierarchy1"/>
    <dgm:cxn modelId="{233220CD-DED2-0145-A3AA-1483D7D4C05D}" type="presParOf" srcId="{F574338F-4DFD-B042-A619-BF38C7541514}" destId="{DD843811-AEE2-0F41-8388-F5C7DEC92D36}" srcOrd="0" destOrd="0" presId="urn:microsoft.com/office/officeart/2005/8/layout/hierarchy1"/>
    <dgm:cxn modelId="{38503E98-2D5B-0344-98F1-D2F8D034DD2C}" type="presParOf" srcId="{F574338F-4DFD-B042-A619-BF38C7541514}" destId="{6A9C2EE1-6CEA-7C42-9BCC-8069E9023341}" srcOrd="1" destOrd="0" presId="urn:microsoft.com/office/officeart/2005/8/layout/hierarchy1"/>
    <dgm:cxn modelId="{BB074540-D5ED-3447-9337-7BDC0A437615}" type="presParOf" srcId="{6AF46F5F-C4CB-ED4D-80E3-81678A7994D4}" destId="{4866207D-E3D4-A048-8489-2304172E5A48}" srcOrd="1" destOrd="0" presId="urn:microsoft.com/office/officeart/2005/8/layout/hierarchy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03AD3F-2CE8-7F49-929A-46E21D7AD8C3}">
      <dsp:nvSpPr>
        <dsp:cNvPr id="0" name=""/>
        <dsp:cNvSpPr/>
      </dsp:nvSpPr>
      <dsp:spPr>
        <a:xfrm>
          <a:off x="0" y="26230"/>
          <a:ext cx="3952754" cy="1049490"/>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l" defTabSz="2044700">
            <a:lnSpc>
              <a:spcPct val="90000"/>
            </a:lnSpc>
            <a:spcBef>
              <a:spcPct val="0"/>
            </a:spcBef>
            <a:spcAft>
              <a:spcPct val="35000"/>
            </a:spcAft>
            <a:buNone/>
          </a:pPr>
          <a:r>
            <a:rPr lang="en-US" altLang="zh-CN" sz="4600" kern="1200" dirty="0"/>
            <a:t>PYQT5</a:t>
          </a:r>
          <a:endParaRPr lang="zh-CN" altLang="en-US" sz="4600" kern="1200" dirty="0"/>
        </a:p>
      </dsp:txBody>
      <dsp:txXfrm>
        <a:off x="51232" y="77462"/>
        <a:ext cx="3850290" cy="947026"/>
      </dsp:txXfrm>
    </dsp:sp>
    <dsp:sp modelId="{10AD00D1-D391-8E4B-A3E8-A45E87B02549}">
      <dsp:nvSpPr>
        <dsp:cNvPr id="0" name=""/>
        <dsp:cNvSpPr/>
      </dsp:nvSpPr>
      <dsp:spPr>
        <a:xfrm>
          <a:off x="0" y="1075721"/>
          <a:ext cx="3952754" cy="761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500" tIns="58420" rIns="327152" bIns="58420" numCol="1" spcCol="1270" anchor="t" anchorCtr="0">
          <a:noAutofit/>
        </a:bodyPr>
        <a:lstStyle/>
        <a:p>
          <a:pPr marL="285750" lvl="1" indent="-285750" algn="l" defTabSz="1600200">
            <a:lnSpc>
              <a:spcPct val="90000"/>
            </a:lnSpc>
            <a:spcBef>
              <a:spcPct val="0"/>
            </a:spcBef>
            <a:spcAft>
              <a:spcPct val="20000"/>
            </a:spcAft>
            <a:buChar char="•"/>
          </a:pPr>
          <a:r>
            <a:rPr lang="en-US" altLang="zh-CN" sz="3600" kern="1200" dirty="0"/>
            <a:t>UI</a:t>
          </a:r>
          <a:endParaRPr lang="zh-CN" altLang="en-US" sz="3600" kern="1200" dirty="0"/>
        </a:p>
      </dsp:txBody>
      <dsp:txXfrm>
        <a:off x="0" y="1075721"/>
        <a:ext cx="3952754" cy="761760"/>
      </dsp:txXfrm>
    </dsp:sp>
    <dsp:sp modelId="{9D3FBC68-B835-FC43-A16E-0144F990030D}">
      <dsp:nvSpPr>
        <dsp:cNvPr id="0" name=""/>
        <dsp:cNvSpPr/>
      </dsp:nvSpPr>
      <dsp:spPr>
        <a:xfrm>
          <a:off x="0" y="1837481"/>
          <a:ext cx="3952754" cy="1049490"/>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l" defTabSz="2044700">
            <a:lnSpc>
              <a:spcPct val="90000"/>
            </a:lnSpc>
            <a:spcBef>
              <a:spcPct val="0"/>
            </a:spcBef>
            <a:spcAft>
              <a:spcPct val="35000"/>
            </a:spcAft>
            <a:buNone/>
          </a:pPr>
          <a:r>
            <a:rPr lang="en-US" altLang="zh-CN" sz="4600" kern="1200" dirty="0"/>
            <a:t>PYGRAPHVIZ</a:t>
          </a:r>
          <a:endParaRPr lang="zh-CN" altLang="en-US" sz="4600" kern="1200" dirty="0"/>
        </a:p>
      </dsp:txBody>
      <dsp:txXfrm>
        <a:off x="51232" y="1888713"/>
        <a:ext cx="3850290" cy="947026"/>
      </dsp:txXfrm>
    </dsp:sp>
    <dsp:sp modelId="{6B82B89E-A5DC-3F41-87E6-46CBB67D7DDF}">
      <dsp:nvSpPr>
        <dsp:cNvPr id="0" name=""/>
        <dsp:cNvSpPr/>
      </dsp:nvSpPr>
      <dsp:spPr>
        <a:xfrm>
          <a:off x="0" y="2886971"/>
          <a:ext cx="3952754" cy="761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500" tIns="58420" rIns="327152" bIns="58420" numCol="1" spcCol="1270" anchor="t" anchorCtr="0">
          <a:noAutofit/>
        </a:bodyPr>
        <a:lstStyle/>
        <a:p>
          <a:pPr marL="285750" lvl="1" indent="-285750" algn="l" defTabSz="1600200">
            <a:lnSpc>
              <a:spcPct val="90000"/>
            </a:lnSpc>
            <a:spcBef>
              <a:spcPct val="0"/>
            </a:spcBef>
            <a:spcAft>
              <a:spcPct val="20000"/>
            </a:spcAft>
            <a:buChar char="•"/>
          </a:pPr>
          <a:r>
            <a:rPr lang="en-US" altLang="zh-CN" sz="3600" kern="1200" dirty="0"/>
            <a:t>Draw trees</a:t>
          </a:r>
          <a:endParaRPr lang="zh-CN" altLang="en-US" sz="3600" kern="1200" dirty="0"/>
        </a:p>
      </dsp:txBody>
      <dsp:txXfrm>
        <a:off x="0" y="2886971"/>
        <a:ext cx="3952754" cy="7617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7022A1-2D75-6541-94E1-819598BE700A}">
      <dsp:nvSpPr>
        <dsp:cNvPr id="0" name=""/>
        <dsp:cNvSpPr/>
      </dsp:nvSpPr>
      <dsp:spPr>
        <a:xfrm>
          <a:off x="2418247" y="4093108"/>
          <a:ext cx="233393" cy="715549"/>
        </a:xfrm>
        <a:custGeom>
          <a:avLst/>
          <a:gdLst/>
          <a:ahLst/>
          <a:cxnLst/>
          <a:rect l="0" t="0" r="0" b="0"/>
          <a:pathLst>
            <a:path>
              <a:moveTo>
                <a:pt x="0" y="0"/>
              </a:moveTo>
              <a:lnTo>
                <a:pt x="0" y="715549"/>
              </a:lnTo>
              <a:lnTo>
                <a:pt x="233393" y="715549"/>
              </a:lnTo>
            </a:path>
          </a:pathLst>
        </a:custGeom>
        <a:noFill/>
        <a:ln w="34925" cap="flat" cmpd="sng" algn="in">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54BF1A2-D06D-E240-8EBF-65DD3AFE818D}">
      <dsp:nvSpPr>
        <dsp:cNvPr id="0" name=""/>
        <dsp:cNvSpPr/>
      </dsp:nvSpPr>
      <dsp:spPr>
        <a:xfrm>
          <a:off x="2994910" y="2988379"/>
          <a:ext cx="91440" cy="326750"/>
        </a:xfrm>
        <a:custGeom>
          <a:avLst/>
          <a:gdLst/>
          <a:ahLst/>
          <a:cxnLst/>
          <a:rect l="0" t="0" r="0" b="0"/>
          <a:pathLst>
            <a:path>
              <a:moveTo>
                <a:pt x="45720" y="0"/>
              </a:moveTo>
              <a:lnTo>
                <a:pt x="45720" y="326750"/>
              </a:lnTo>
            </a:path>
          </a:pathLst>
        </a:custGeom>
        <a:noFill/>
        <a:ln w="34925" cap="flat" cmpd="sng" algn="in">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98B982D-5C59-3D46-8698-647F63758589}">
      <dsp:nvSpPr>
        <dsp:cNvPr id="0" name=""/>
        <dsp:cNvSpPr/>
      </dsp:nvSpPr>
      <dsp:spPr>
        <a:xfrm>
          <a:off x="2994910" y="1883650"/>
          <a:ext cx="91440" cy="326750"/>
        </a:xfrm>
        <a:custGeom>
          <a:avLst/>
          <a:gdLst/>
          <a:ahLst/>
          <a:cxnLst/>
          <a:rect l="0" t="0" r="0" b="0"/>
          <a:pathLst>
            <a:path>
              <a:moveTo>
                <a:pt x="45720" y="0"/>
              </a:moveTo>
              <a:lnTo>
                <a:pt x="45720" y="326750"/>
              </a:lnTo>
            </a:path>
          </a:pathLst>
        </a:custGeom>
        <a:noFill/>
        <a:ln w="34925" cap="flat" cmpd="sng" algn="in">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5EE5E9-BE9B-A74C-8D9C-8DF1F4B6E381}">
      <dsp:nvSpPr>
        <dsp:cNvPr id="0" name=""/>
        <dsp:cNvSpPr/>
      </dsp:nvSpPr>
      <dsp:spPr>
        <a:xfrm>
          <a:off x="2994910" y="778922"/>
          <a:ext cx="91440" cy="326750"/>
        </a:xfrm>
        <a:custGeom>
          <a:avLst/>
          <a:gdLst/>
          <a:ahLst/>
          <a:cxnLst/>
          <a:rect l="0" t="0" r="0" b="0"/>
          <a:pathLst>
            <a:path>
              <a:moveTo>
                <a:pt x="45720" y="0"/>
              </a:moveTo>
              <a:lnTo>
                <a:pt x="45720" y="326750"/>
              </a:lnTo>
            </a:path>
          </a:pathLst>
        </a:custGeom>
        <a:noFill/>
        <a:ln w="34925" cap="flat" cmpd="sng" algn="in">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4CBC99-C94A-7E46-91A3-1081BF055D28}">
      <dsp:nvSpPr>
        <dsp:cNvPr id="0" name=""/>
        <dsp:cNvSpPr/>
      </dsp:nvSpPr>
      <dsp:spPr>
        <a:xfrm>
          <a:off x="2262652" y="944"/>
          <a:ext cx="1555955" cy="777977"/>
        </a:xfrm>
        <a:prstGeom prst="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altLang="zh-CN" sz="2200" kern="1200" dirty="0"/>
            <a:t>traces</a:t>
          </a:r>
          <a:endParaRPr lang="zh-CN" altLang="en-US" sz="2200" kern="1200" dirty="0"/>
        </a:p>
      </dsp:txBody>
      <dsp:txXfrm>
        <a:off x="2262652" y="944"/>
        <a:ext cx="1555955" cy="777977"/>
      </dsp:txXfrm>
    </dsp:sp>
    <dsp:sp modelId="{04D939DE-ACCA-964F-8A0D-C023C176C008}">
      <dsp:nvSpPr>
        <dsp:cNvPr id="0" name=""/>
        <dsp:cNvSpPr/>
      </dsp:nvSpPr>
      <dsp:spPr>
        <a:xfrm>
          <a:off x="2262652" y="1105672"/>
          <a:ext cx="1555955" cy="777977"/>
        </a:xfrm>
        <a:prstGeom prst="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 sz="2200" b="0" i="0" kern="1200" dirty="0"/>
            <a:t>prefix-tree</a:t>
          </a:r>
          <a:br>
            <a:rPr lang="en" sz="2200" kern="1200" dirty="0"/>
          </a:br>
          <a:r>
            <a:rPr lang="en" sz="2200" b="0" i="0" kern="1200" dirty="0"/>
            <a:t>acceptor</a:t>
          </a:r>
          <a:endParaRPr lang="zh-CN" altLang="en-US" sz="2200" kern="1200" dirty="0"/>
        </a:p>
      </dsp:txBody>
      <dsp:txXfrm>
        <a:off x="2262652" y="1105672"/>
        <a:ext cx="1555955" cy="777977"/>
      </dsp:txXfrm>
    </dsp:sp>
    <dsp:sp modelId="{0D08C349-C198-F34B-818E-13D1F2999CE1}">
      <dsp:nvSpPr>
        <dsp:cNvPr id="0" name=""/>
        <dsp:cNvSpPr/>
      </dsp:nvSpPr>
      <dsp:spPr>
        <a:xfrm>
          <a:off x="2262652" y="2210401"/>
          <a:ext cx="1555955" cy="777977"/>
        </a:xfrm>
        <a:prstGeom prst="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altLang="zh-CN" sz="2200" kern="1200" dirty="0"/>
            <a:t>states</a:t>
          </a:r>
          <a:endParaRPr lang="zh-CN" altLang="en-US" sz="2200" kern="1200" dirty="0"/>
        </a:p>
      </dsp:txBody>
      <dsp:txXfrm>
        <a:off x="2262652" y="2210401"/>
        <a:ext cx="1555955" cy="777977"/>
      </dsp:txXfrm>
    </dsp:sp>
    <dsp:sp modelId="{C112A3C3-20A9-8E41-B6E1-67657563729B}">
      <dsp:nvSpPr>
        <dsp:cNvPr id="0" name=""/>
        <dsp:cNvSpPr/>
      </dsp:nvSpPr>
      <dsp:spPr>
        <a:xfrm>
          <a:off x="2262652" y="3315130"/>
          <a:ext cx="1555955" cy="777977"/>
        </a:xfrm>
        <a:prstGeom prst="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altLang="zh-CN" sz="2200" kern="1200" dirty="0"/>
            <a:t>PYGRAPHVIZ</a:t>
          </a:r>
          <a:endParaRPr lang="zh-CN" altLang="en-US" sz="2200" kern="1200" dirty="0"/>
        </a:p>
      </dsp:txBody>
      <dsp:txXfrm>
        <a:off x="2262652" y="3315130"/>
        <a:ext cx="1555955" cy="777977"/>
      </dsp:txXfrm>
    </dsp:sp>
    <dsp:sp modelId="{2FA8AC7A-1B31-CC49-AF03-709DAB27406D}">
      <dsp:nvSpPr>
        <dsp:cNvPr id="0" name=""/>
        <dsp:cNvSpPr/>
      </dsp:nvSpPr>
      <dsp:spPr>
        <a:xfrm>
          <a:off x="2651641" y="4419858"/>
          <a:ext cx="1555955" cy="777596"/>
        </a:xfrm>
        <a:prstGeom prst="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altLang="zh-CN" sz="2200" kern="1200" dirty="0"/>
            <a:t>PYQT5</a:t>
          </a:r>
          <a:endParaRPr lang="zh-CN" altLang="en-US" sz="2200" kern="1200" dirty="0"/>
        </a:p>
      </dsp:txBody>
      <dsp:txXfrm>
        <a:off x="2651641" y="4419858"/>
        <a:ext cx="1555955" cy="7775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0ACB36-0C15-2848-A455-32C30DD0B41F}">
      <dsp:nvSpPr>
        <dsp:cNvPr id="0" name=""/>
        <dsp:cNvSpPr/>
      </dsp:nvSpPr>
      <dsp:spPr>
        <a:xfrm>
          <a:off x="2309" y="106114"/>
          <a:ext cx="2251773" cy="345600"/>
        </a:xfrm>
        <a:prstGeom prst="rect">
          <a:avLst/>
        </a:prstGeom>
        <a:solidFill>
          <a:schemeClr val="accent1">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 sz="1200" b="0" i="0" kern="1200" dirty="0"/>
            <a:t>Run finite automaton</a:t>
          </a:r>
          <a:endParaRPr lang="zh-CN" altLang="en-US" sz="1200" kern="1200" dirty="0"/>
        </a:p>
      </dsp:txBody>
      <dsp:txXfrm>
        <a:off x="2309" y="106114"/>
        <a:ext cx="2251773" cy="345600"/>
      </dsp:txXfrm>
    </dsp:sp>
    <dsp:sp modelId="{F16D36CF-A218-CE4D-B66C-8471F63A5539}">
      <dsp:nvSpPr>
        <dsp:cNvPr id="0" name=""/>
        <dsp:cNvSpPr/>
      </dsp:nvSpPr>
      <dsp:spPr>
        <a:xfrm>
          <a:off x="2309" y="451714"/>
          <a:ext cx="2251773" cy="1598104"/>
        </a:xfrm>
        <a:prstGeom prst="rect">
          <a:avLst/>
        </a:prstGeom>
        <a:solidFill>
          <a:schemeClr val="accent1">
            <a:alpha val="90000"/>
            <a:tint val="40000"/>
            <a:hueOff val="0"/>
            <a:satOff val="0"/>
            <a:lumOff val="0"/>
            <a:alphaOff val="0"/>
          </a:schemeClr>
        </a:solidFill>
        <a:ln w="34925" cap="flat" cmpd="sng" algn="in">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US" altLang="zh-CN" sz="1200" kern="1200" dirty="0"/>
            <a:t>Based on the value of k find and save the whole states like</a:t>
          </a:r>
          <a:endParaRPr lang="zh-CN" altLang="en-US" sz="1200" kern="1200" dirty="0"/>
        </a:p>
        <a:p>
          <a:pPr marL="114300" lvl="1" indent="-114300" algn="l" defTabSz="533400">
            <a:lnSpc>
              <a:spcPct val="90000"/>
            </a:lnSpc>
            <a:spcBef>
              <a:spcPct val="0"/>
            </a:spcBef>
            <a:spcAft>
              <a:spcPct val="15000"/>
            </a:spcAft>
            <a:buChar char="•"/>
          </a:pPr>
          <a:r>
            <a:rPr lang="en-US" altLang="zh-CN" sz="1200" kern="1200" dirty="0"/>
            <a:t>K=2;[</a:t>
          </a:r>
          <a:r>
            <a:rPr lang="en-US" altLang="zh-CN" sz="1200" kern="1200" dirty="0" err="1"/>
            <a:t>a,a</a:t>
          </a:r>
          <a:r>
            <a:rPr lang="en-US" altLang="zh-CN" sz="1200" kern="1200" dirty="0"/>
            <a:t>]{[2,6],[4,8]}</a:t>
          </a:r>
          <a:endParaRPr lang="zh-CN" altLang="en-US" sz="1200" kern="1200" dirty="0"/>
        </a:p>
      </dsp:txBody>
      <dsp:txXfrm>
        <a:off x="2309" y="451714"/>
        <a:ext cx="2251773" cy="1598104"/>
      </dsp:txXfrm>
    </dsp:sp>
    <dsp:sp modelId="{D554ADC9-69D8-CF4F-B57B-1E874BDFE130}">
      <dsp:nvSpPr>
        <dsp:cNvPr id="0" name=""/>
        <dsp:cNvSpPr/>
      </dsp:nvSpPr>
      <dsp:spPr>
        <a:xfrm>
          <a:off x="2569331" y="106114"/>
          <a:ext cx="2251773" cy="345600"/>
        </a:xfrm>
        <a:prstGeom prst="rect">
          <a:avLst/>
        </a:prstGeom>
        <a:solidFill>
          <a:schemeClr val="accent1">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altLang="zh-CN" sz="1200" kern="1200" dirty="0"/>
            <a:t>Choose the begin of tree</a:t>
          </a:r>
          <a:endParaRPr lang="zh-CN" altLang="en-US" sz="1200" kern="1200" dirty="0"/>
        </a:p>
      </dsp:txBody>
      <dsp:txXfrm>
        <a:off x="2569331" y="106114"/>
        <a:ext cx="2251773" cy="345600"/>
      </dsp:txXfrm>
    </dsp:sp>
    <dsp:sp modelId="{F36A88A2-78F7-6A4A-965C-07AF03E163B8}">
      <dsp:nvSpPr>
        <dsp:cNvPr id="0" name=""/>
        <dsp:cNvSpPr/>
      </dsp:nvSpPr>
      <dsp:spPr>
        <a:xfrm>
          <a:off x="2569331" y="451714"/>
          <a:ext cx="2251773" cy="1598104"/>
        </a:xfrm>
        <a:prstGeom prst="rect">
          <a:avLst/>
        </a:prstGeom>
        <a:solidFill>
          <a:schemeClr val="accent1">
            <a:alpha val="90000"/>
            <a:tint val="40000"/>
            <a:hueOff val="0"/>
            <a:satOff val="0"/>
            <a:lumOff val="0"/>
            <a:alphaOff val="0"/>
          </a:schemeClr>
        </a:solidFill>
        <a:ln w="34925" cap="flat" cmpd="sng" algn="in">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US" altLang="zh-CN" sz="1200" kern="1200" dirty="0"/>
            <a:t>When you merge by yourself, if you want to start by the last  trace, you could click back and then click Next to choose whether start with merged trace or last trace. </a:t>
          </a:r>
          <a:endParaRPr lang="zh-CN" altLang="en-US" sz="1200" kern="1200" dirty="0"/>
        </a:p>
      </dsp:txBody>
      <dsp:txXfrm>
        <a:off x="2569331" y="451714"/>
        <a:ext cx="2251773" cy="1598104"/>
      </dsp:txXfrm>
    </dsp:sp>
    <dsp:sp modelId="{B93E64B7-AAA6-4B46-994E-6BD2077E55F6}">
      <dsp:nvSpPr>
        <dsp:cNvPr id="0" name=""/>
        <dsp:cNvSpPr/>
      </dsp:nvSpPr>
      <dsp:spPr>
        <a:xfrm>
          <a:off x="5136353" y="106114"/>
          <a:ext cx="2251773" cy="345600"/>
        </a:xfrm>
        <a:prstGeom prst="rect">
          <a:avLst/>
        </a:prstGeom>
        <a:solidFill>
          <a:schemeClr val="accent1">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altLang="zh-CN" sz="1200" kern="1200" dirty="0"/>
            <a:t>History</a:t>
          </a:r>
          <a:endParaRPr lang="zh-CN" altLang="en-US" sz="1200" kern="1200" dirty="0"/>
        </a:p>
      </dsp:txBody>
      <dsp:txXfrm>
        <a:off x="5136353" y="106114"/>
        <a:ext cx="2251773" cy="345600"/>
      </dsp:txXfrm>
    </dsp:sp>
    <dsp:sp modelId="{1CFF3E27-86E3-5547-9E32-753E99D641FB}">
      <dsp:nvSpPr>
        <dsp:cNvPr id="0" name=""/>
        <dsp:cNvSpPr/>
      </dsp:nvSpPr>
      <dsp:spPr>
        <a:xfrm>
          <a:off x="5136353" y="451714"/>
          <a:ext cx="2251773" cy="1598104"/>
        </a:xfrm>
        <a:prstGeom prst="rect">
          <a:avLst/>
        </a:prstGeom>
        <a:solidFill>
          <a:schemeClr val="accent1">
            <a:alpha val="90000"/>
            <a:tint val="40000"/>
            <a:hueOff val="0"/>
            <a:satOff val="0"/>
            <a:lumOff val="0"/>
            <a:alphaOff val="0"/>
          </a:schemeClr>
        </a:solidFill>
        <a:ln w="34925" cap="flat" cmpd="sng" algn="in">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 altLang="zh-CN" sz="1200" kern="1200" dirty="0"/>
            <a:t>The return button is strongly associated with a tree called history in the code. I save the tree of all the branches that appear in the history tree(graph on the right).</a:t>
          </a:r>
          <a:endParaRPr lang="zh-CN" altLang="en-US" sz="1200" kern="1200" dirty="0"/>
        </a:p>
        <a:p>
          <a:pPr marL="114300" lvl="1" indent="-114300" algn="l" defTabSz="533400">
            <a:lnSpc>
              <a:spcPct val="90000"/>
            </a:lnSpc>
            <a:spcBef>
              <a:spcPct val="0"/>
            </a:spcBef>
            <a:spcAft>
              <a:spcPct val="15000"/>
            </a:spcAft>
            <a:buChar char="•"/>
          </a:pPr>
          <a:r>
            <a:rPr lang="en-US" altLang="zh-CN" sz="1200" kern="1200" dirty="0"/>
            <a:t>But you need notice that any branches can only have one father.</a:t>
          </a:r>
          <a:endParaRPr lang="zh-CN" altLang="en-US" sz="1200" kern="1200" dirty="0"/>
        </a:p>
      </dsp:txBody>
      <dsp:txXfrm>
        <a:off x="5136353" y="451714"/>
        <a:ext cx="2251773" cy="159810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7C6D78-67AE-2047-8932-A30D4256AD80}">
      <dsp:nvSpPr>
        <dsp:cNvPr id="0" name=""/>
        <dsp:cNvSpPr/>
      </dsp:nvSpPr>
      <dsp:spPr>
        <a:xfrm>
          <a:off x="1969340" y="2531023"/>
          <a:ext cx="621764" cy="295903"/>
        </a:xfrm>
        <a:custGeom>
          <a:avLst/>
          <a:gdLst/>
          <a:ahLst/>
          <a:cxnLst/>
          <a:rect l="0" t="0" r="0" b="0"/>
          <a:pathLst>
            <a:path>
              <a:moveTo>
                <a:pt x="0" y="0"/>
              </a:moveTo>
              <a:lnTo>
                <a:pt x="0" y="201649"/>
              </a:lnTo>
              <a:lnTo>
                <a:pt x="621764" y="201649"/>
              </a:lnTo>
              <a:lnTo>
                <a:pt x="621764" y="295903"/>
              </a:lnTo>
            </a:path>
          </a:pathLst>
        </a:custGeom>
        <a:noFill/>
        <a:ln w="34925" cap="flat" cmpd="sng" algn="in">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EC5123F-EFDB-9643-BB6D-6E71936CED54}">
      <dsp:nvSpPr>
        <dsp:cNvPr id="0" name=""/>
        <dsp:cNvSpPr/>
      </dsp:nvSpPr>
      <dsp:spPr>
        <a:xfrm>
          <a:off x="1347575" y="2531023"/>
          <a:ext cx="621764" cy="295903"/>
        </a:xfrm>
        <a:custGeom>
          <a:avLst/>
          <a:gdLst/>
          <a:ahLst/>
          <a:cxnLst/>
          <a:rect l="0" t="0" r="0" b="0"/>
          <a:pathLst>
            <a:path>
              <a:moveTo>
                <a:pt x="621764" y="0"/>
              </a:moveTo>
              <a:lnTo>
                <a:pt x="621764" y="201649"/>
              </a:lnTo>
              <a:lnTo>
                <a:pt x="0" y="201649"/>
              </a:lnTo>
              <a:lnTo>
                <a:pt x="0" y="295903"/>
              </a:lnTo>
            </a:path>
          </a:pathLst>
        </a:custGeom>
        <a:noFill/>
        <a:ln w="34925" cap="flat" cmpd="sng" algn="in">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7671E1-CD27-EC4A-92C2-25A5B6595B50}">
      <dsp:nvSpPr>
        <dsp:cNvPr id="0" name=""/>
        <dsp:cNvSpPr/>
      </dsp:nvSpPr>
      <dsp:spPr>
        <a:xfrm>
          <a:off x="1347575" y="1589050"/>
          <a:ext cx="621764" cy="295903"/>
        </a:xfrm>
        <a:custGeom>
          <a:avLst/>
          <a:gdLst/>
          <a:ahLst/>
          <a:cxnLst/>
          <a:rect l="0" t="0" r="0" b="0"/>
          <a:pathLst>
            <a:path>
              <a:moveTo>
                <a:pt x="0" y="0"/>
              </a:moveTo>
              <a:lnTo>
                <a:pt x="0" y="201649"/>
              </a:lnTo>
              <a:lnTo>
                <a:pt x="621764" y="201649"/>
              </a:lnTo>
              <a:lnTo>
                <a:pt x="621764" y="295903"/>
              </a:lnTo>
            </a:path>
          </a:pathLst>
        </a:custGeom>
        <a:noFill/>
        <a:ln w="34925" cap="flat" cmpd="sng" algn="in">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ABB610-E02C-F540-90FC-3BC00C7D77CF}">
      <dsp:nvSpPr>
        <dsp:cNvPr id="0" name=""/>
        <dsp:cNvSpPr/>
      </dsp:nvSpPr>
      <dsp:spPr>
        <a:xfrm>
          <a:off x="725810" y="1589050"/>
          <a:ext cx="621764" cy="295903"/>
        </a:xfrm>
        <a:custGeom>
          <a:avLst/>
          <a:gdLst/>
          <a:ahLst/>
          <a:cxnLst/>
          <a:rect l="0" t="0" r="0" b="0"/>
          <a:pathLst>
            <a:path>
              <a:moveTo>
                <a:pt x="621764" y="0"/>
              </a:moveTo>
              <a:lnTo>
                <a:pt x="621764" y="201649"/>
              </a:lnTo>
              <a:lnTo>
                <a:pt x="0" y="201649"/>
              </a:lnTo>
              <a:lnTo>
                <a:pt x="0" y="295903"/>
              </a:lnTo>
            </a:path>
          </a:pathLst>
        </a:custGeom>
        <a:noFill/>
        <a:ln w="34925" cap="flat" cmpd="sng" algn="in">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AA2A88-0E13-0E44-A955-FD7BADE98812}">
      <dsp:nvSpPr>
        <dsp:cNvPr id="0" name=""/>
        <dsp:cNvSpPr/>
      </dsp:nvSpPr>
      <dsp:spPr>
        <a:xfrm>
          <a:off x="1301855" y="647076"/>
          <a:ext cx="91440" cy="295903"/>
        </a:xfrm>
        <a:custGeom>
          <a:avLst/>
          <a:gdLst/>
          <a:ahLst/>
          <a:cxnLst/>
          <a:rect l="0" t="0" r="0" b="0"/>
          <a:pathLst>
            <a:path>
              <a:moveTo>
                <a:pt x="45720" y="0"/>
              </a:moveTo>
              <a:lnTo>
                <a:pt x="45720" y="295903"/>
              </a:lnTo>
            </a:path>
          </a:pathLst>
        </a:custGeom>
        <a:noFill/>
        <a:ln w="34925" cap="flat" cmpd="sng" algn="in">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A7C287-15FF-5C46-B915-C7379007557E}">
      <dsp:nvSpPr>
        <dsp:cNvPr id="0" name=""/>
        <dsp:cNvSpPr/>
      </dsp:nvSpPr>
      <dsp:spPr>
        <a:xfrm>
          <a:off x="838858" y="1006"/>
          <a:ext cx="1017433" cy="646070"/>
        </a:xfrm>
        <a:prstGeom prst="roundRect">
          <a:avLst>
            <a:gd name="adj" fmla="val 10000"/>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0D98453-1318-694D-A1A5-EB0B8861D165}">
      <dsp:nvSpPr>
        <dsp:cNvPr id="0" name=""/>
        <dsp:cNvSpPr/>
      </dsp:nvSpPr>
      <dsp:spPr>
        <a:xfrm>
          <a:off x="951907" y="108402"/>
          <a:ext cx="1017433" cy="646070"/>
        </a:xfrm>
        <a:prstGeom prst="roundRect">
          <a:avLst>
            <a:gd name="adj" fmla="val 10000"/>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altLang="zh-CN" sz="2600" kern="1200" dirty="0"/>
            <a:t>tree1</a:t>
          </a:r>
          <a:endParaRPr lang="zh-CN" altLang="en-US" sz="2600" kern="1200" dirty="0"/>
        </a:p>
      </dsp:txBody>
      <dsp:txXfrm>
        <a:off x="970830" y="127325"/>
        <a:ext cx="979587" cy="608224"/>
      </dsp:txXfrm>
    </dsp:sp>
    <dsp:sp modelId="{F3BD45AB-8CE8-3E4A-8297-C3554186C3D1}">
      <dsp:nvSpPr>
        <dsp:cNvPr id="0" name=""/>
        <dsp:cNvSpPr/>
      </dsp:nvSpPr>
      <dsp:spPr>
        <a:xfrm>
          <a:off x="838858" y="942980"/>
          <a:ext cx="1017433" cy="646070"/>
        </a:xfrm>
        <a:prstGeom prst="roundRect">
          <a:avLst>
            <a:gd name="adj" fmla="val 10000"/>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8969582-E852-B542-AAF5-D2C4B8323548}">
      <dsp:nvSpPr>
        <dsp:cNvPr id="0" name=""/>
        <dsp:cNvSpPr/>
      </dsp:nvSpPr>
      <dsp:spPr>
        <a:xfrm>
          <a:off x="951907" y="1050376"/>
          <a:ext cx="1017433" cy="646070"/>
        </a:xfrm>
        <a:prstGeom prst="roundRect">
          <a:avLst>
            <a:gd name="adj" fmla="val 10000"/>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altLang="zh-CN" sz="2600" kern="1200" dirty="0"/>
            <a:t>tree2</a:t>
          </a:r>
          <a:endParaRPr lang="zh-CN" altLang="en-US" sz="2600" kern="1200" dirty="0"/>
        </a:p>
      </dsp:txBody>
      <dsp:txXfrm>
        <a:off x="970830" y="1069299"/>
        <a:ext cx="979587" cy="608224"/>
      </dsp:txXfrm>
    </dsp:sp>
    <dsp:sp modelId="{8DA55DE9-CF5E-434E-8078-BEF869E347A5}">
      <dsp:nvSpPr>
        <dsp:cNvPr id="0" name=""/>
        <dsp:cNvSpPr/>
      </dsp:nvSpPr>
      <dsp:spPr>
        <a:xfrm>
          <a:off x="217094" y="1884953"/>
          <a:ext cx="1017433" cy="646070"/>
        </a:xfrm>
        <a:prstGeom prst="roundRect">
          <a:avLst>
            <a:gd name="adj" fmla="val 10000"/>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29BA3FD-C0FE-3D4E-9123-10FCBBC65D6B}">
      <dsp:nvSpPr>
        <dsp:cNvPr id="0" name=""/>
        <dsp:cNvSpPr/>
      </dsp:nvSpPr>
      <dsp:spPr>
        <a:xfrm>
          <a:off x="330142" y="1992349"/>
          <a:ext cx="1017433" cy="646070"/>
        </a:xfrm>
        <a:prstGeom prst="roundRect">
          <a:avLst>
            <a:gd name="adj" fmla="val 10000"/>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altLang="zh-CN" sz="2600" kern="1200" dirty="0"/>
            <a:t>tree3</a:t>
          </a:r>
          <a:endParaRPr lang="zh-CN" altLang="en-US" sz="2600" kern="1200" dirty="0"/>
        </a:p>
      </dsp:txBody>
      <dsp:txXfrm>
        <a:off x="349065" y="2011272"/>
        <a:ext cx="979587" cy="608224"/>
      </dsp:txXfrm>
    </dsp:sp>
    <dsp:sp modelId="{35F44045-5EB6-A444-B5FB-B64FAD19D329}">
      <dsp:nvSpPr>
        <dsp:cNvPr id="0" name=""/>
        <dsp:cNvSpPr/>
      </dsp:nvSpPr>
      <dsp:spPr>
        <a:xfrm>
          <a:off x="1460623" y="1884953"/>
          <a:ext cx="1017433" cy="646070"/>
        </a:xfrm>
        <a:prstGeom prst="roundRect">
          <a:avLst>
            <a:gd name="adj" fmla="val 10000"/>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6B0EF7-6961-E945-ABAD-2E313797AC5D}">
      <dsp:nvSpPr>
        <dsp:cNvPr id="0" name=""/>
        <dsp:cNvSpPr/>
      </dsp:nvSpPr>
      <dsp:spPr>
        <a:xfrm>
          <a:off x="1573671" y="1992349"/>
          <a:ext cx="1017433" cy="646070"/>
        </a:xfrm>
        <a:prstGeom prst="roundRect">
          <a:avLst>
            <a:gd name="adj" fmla="val 10000"/>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altLang="zh-CN" sz="2600" kern="1200" dirty="0"/>
            <a:t>tree4</a:t>
          </a:r>
          <a:endParaRPr lang="zh-CN" altLang="en-US" sz="2600" kern="1200" dirty="0"/>
        </a:p>
      </dsp:txBody>
      <dsp:txXfrm>
        <a:off x="1592594" y="2011272"/>
        <a:ext cx="979587" cy="608224"/>
      </dsp:txXfrm>
    </dsp:sp>
    <dsp:sp modelId="{007A7552-3FFD-D349-9725-1AAFD0DB1956}">
      <dsp:nvSpPr>
        <dsp:cNvPr id="0" name=""/>
        <dsp:cNvSpPr/>
      </dsp:nvSpPr>
      <dsp:spPr>
        <a:xfrm>
          <a:off x="838858" y="2826927"/>
          <a:ext cx="1017433" cy="646070"/>
        </a:xfrm>
        <a:prstGeom prst="roundRect">
          <a:avLst>
            <a:gd name="adj" fmla="val 10000"/>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D326EE-82E6-ED46-9E45-94EC512F9AA9}">
      <dsp:nvSpPr>
        <dsp:cNvPr id="0" name=""/>
        <dsp:cNvSpPr/>
      </dsp:nvSpPr>
      <dsp:spPr>
        <a:xfrm>
          <a:off x="951907" y="2934323"/>
          <a:ext cx="1017433" cy="646070"/>
        </a:xfrm>
        <a:prstGeom prst="roundRect">
          <a:avLst>
            <a:gd name="adj" fmla="val 10000"/>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altLang="zh-CN" sz="2600" kern="1200" dirty="0"/>
            <a:t>tree5</a:t>
          </a:r>
          <a:endParaRPr lang="zh-CN" altLang="en-US" sz="2600" kern="1200" dirty="0"/>
        </a:p>
      </dsp:txBody>
      <dsp:txXfrm>
        <a:off x="970830" y="2953246"/>
        <a:ext cx="979587" cy="608224"/>
      </dsp:txXfrm>
    </dsp:sp>
    <dsp:sp modelId="{DD843811-AEE2-0F41-8388-F5C7DEC92D36}">
      <dsp:nvSpPr>
        <dsp:cNvPr id="0" name=""/>
        <dsp:cNvSpPr/>
      </dsp:nvSpPr>
      <dsp:spPr>
        <a:xfrm>
          <a:off x="2082388" y="2826927"/>
          <a:ext cx="1017433" cy="646070"/>
        </a:xfrm>
        <a:prstGeom prst="roundRect">
          <a:avLst>
            <a:gd name="adj" fmla="val 10000"/>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A9C2EE1-6CEA-7C42-9BCC-8069E9023341}">
      <dsp:nvSpPr>
        <dsp:cNvPr id="0" name=""/>
        <dsp:cNvSpPr/>
      </dsp:nvSpPr>
      <dsp:spPr>
        <a:xfrm>
          <a:off x="2195436" y="2934323"/>
          <a:ext cx="1017433" cy="646070"/>
        </a:xfrm>
        <a:prstGeom prst="roundRect">
          <a:avLst>
            <a:gd name="adj" fmla="val 10000"/>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altLang="zh-CN" sz="2600" kern="1200" dirty="0"/>
            <a:t>tree6</a:t>
          </a:r>
          <a:endParaRPr lang="zh-CN" altLang="en-US" sz="2600" kern="1200" dirty="0"/>
        </a:p>
      </dsp:txBody>
      <dsp:txXfrm>
        <a:off x="2214359" y="2953246"/>
        <a:ext cx="979587" cy="60822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media/image6.png>
</file>

<file path=ppt/media/image7.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9/7/22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9/7/22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CN" altLang="en-US"/>
              <a:t>单击此处编辑母版标题样式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9/7/22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9/7/22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9/7/22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9/7/22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9/7/22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9/7/22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9/7/22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4.xml"/><Relationship Id="rId13" Type="http://schemas.openxmlformats.org/officeDocument/2006/relationships/image" Target="../media/image4.png"/><Relationship Id="rId3" Type="http://schemas.openxmlformats.org/officeDocument/2006/relationships/diagramLayout" Target="../diagrams/layout3.xml"/><Relationship Id="rId7" Type="http://schemas.openxmlformats.org/officeDocument/2006/relationships/diagramData" Target="../diagrams/data4.xml"/><Relationship Id="rId12" Type="http://schemas.openxmlformats.org/officeDocument/2006/relationships/image" Target="../media/image3.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AA7F60-0D9A-B14C-4A19-22F12E527159}"/>
              </a:ext>
            </a:extLst>
          </p:cNvPr>
          <p:cNvSpPr>
            <a:spLocks noGrp="1"/>
          </p:cNvSpPr>
          <p:nvPr>
            <p:ph type="ctrTitle"/>
          </p:nvPr>
        </p:nvSpPr>
        <p:spPr/>
        <p:txBody>
          <a:bodyPr/>
          <a:lstStyle/>
          <a:p>
            <a:r>
              <a:rPr kumimoji="1" lang="en-US" altLang="zh-CN" sz="4800" dirty="0"/>
              <a:t>Kb-pgt-1 learning tool for automata inference using animation or 3D</a:t>
            </a:r>
            <a:endParaRPr kumimoji="1" lang="zh-CN" altLang="en-US" sz="4800" dirty="0"/>
          </a:p>
        </p:txBody>
      </p:sp>
      <p:sp>
        <p:nvSpPr>
          <p:cNvPr id="3" name="副标题 2">
            <a:extLst>
              <a:ext uri="{FF2B5EF4-FFF2-40B4-BE49-F238E27FC236}">
                <a16:creationId xmlns:a16="http://schemas.microsoft.com/office/drawing/2014/main" id="{747F549C-D2B0-5368-69E9-EA5B9A87B72F}"/>
              </a:ext>
            </a:extLst>
          </p:cNvPr>
          <p:cNvSpPr>
            <a:spLocks noGrp="1"/>
          </p:cNvSpPr>
          <p:nvPr>
            <p:ph type="subTitle" idx="1"/>
          </p:nvPr>
        </p:nvSpPr>
        <p:spPr/>
        <p:txBody>
          <a:bodyPr/>
          <a:lstStyle/>
          <a:p>
            <a:r>
              <a:rPr kumimoji="1" lang="en-US" altLang="zh-CN" dirty="0"/>
              <a:t>Supervisor: Dr KE Bogdanov</a:t>
            </a:r>
          </a:p>
          <a:p>
            <a:r>
              <a:rPr kumimoji="1" lang="en-US" altLang="zh-CN" dirty="0"/>
              <a:t>Student: </a:t>
            </a:r>
            <a:r>
              <a:rPr kumimoji="1" lang="en-US" altLang="zh-CN" dirty="0" err="1"/>
              <a:t>SiYuan</a:t>
            </a:r>
            <a:r>
              <a:rPr kumimoji="1" lang="en-US" altLang="zh-CN" dirty="0"/>
              <a:t> Yu</a:t>
            </a:r>
            <a:endParaRPr kumimoji="1" lang="zh-CN" altLang="en-US" dirty="0"/>
          </a:p>
        </p:txBody>
      </p:sp>
    </p:spTree>
    <p:extLst>
      <p:ext uri="{BB962C8B-B14F-4D97-AF65-F5344CB8AC3E}">
        <p14:creationId xmlns:p14="http://schemas.microsoft.com/office/powerpoint/2010/main" val="255874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298F00-04C3-E03E-9D99-F9D3A912A304}"/>
              </a:ext>
            </a:extLst>
          </p:cNvPr>
          <p:cNvSpPr>
            <a:spLocks noGrp="1"/>
          </p:cNvSpPr>
          <p:nvPr>
            <p:ph type="title"/>
          </p:nvPr>
        </p:nvSpPr>
        <p:spPr/>
        <p:txBody>
          <a:bodyPr/>
          <a:lstStyle/>
          <a:p>
            <a:r>
              <a:rPr kumimoji="1" lang="en-US" altLang="zh-CN" dirty="0"/>
              <a:t>1, Background and problems</a:t>
            </a:r>
            <a:endParaRPr kumimoji="1" lang="zh-CN" altLang="en-US" dirty="0"/>
          </a:p>
        </p:txBody>
      </p:sp>
      <p:sp>
        <p:nvSpPr>
          <p:cNvPr id="3" name="内容占位符 2">
            <a:extLst>
              <a:ext uri="{FF2B5EF4-FFF2-40B4-BE49-F238E27FC236}">
                <a16:creationId xmlns:a16="http://schemas.microsoft.com/office/drawing/2014/main" id="{F7E979B9-8B11-886C-AD3C-93E8190E302B}"/>
              </a:ext>
            </a:extLst>
          </p:cNvPr>
          <p:cNvSpPr>
            <a:spLocks noGrp="1"/>
          </p:cNvSpPr>
          <p:nvPr>
            <p:ph idx="1"/>
          </p:nvPr>
        </p:nvSpPr>
        <p:spPr>
          <a:xfrm>
            <a:off x="1371600" y="2286000"/>
            <a:ext cx="7439671" cy="3581400"/>
          </a:xfrm>
        </p:spPr>
        <p:txBody>
          <a:bodyPr>
            <a:normAutofit/>
          </a:bodyPr>
          <a:lstStyle/>
          <a:p>
            <a:r>
              <a:rPr kumimoji="1" lang="en" altLang="zh-CN" dirty="0"/>
              <a:t>Simulating software behavior is an integral step in the process of software reverse engineering. </a:t>
            </a:r>
          </a:p>
          <a:p>
            <a:r>
              <a:rPr kumimoji="1" lang="en" altLang="zh-CN" dirty="0"/>
              <a:t>Advantages: 1, understand a complex software behavior in a short time; 2, easier to optimize functions and find errors</a:t>
            </a:r>
          </a:p>
          <a:p>
            <a:r>
              <a:rPr kumimoji="1" lang="en" altLang="zh-CN" dirty="0"/>
              <a:t>Problem: 1, long time to model</a:t>
            </a:r>
            <a:r>
              <a:rPr kumimoji="1" lang="en-US" altLang="zh-CN" dirty="0"/>
              <a:t>; 2, software evolution.</a:t>
            </a:r>
          </a:p>
          <a:p>
            <a:r>
              <a:rPr kumimoji="1" lang="en-US" altLang="zh-CN" dirty="0"/>
              <a:t>Therefore, the learning tool aim to help users understand software behavior by user interaction and avoid the obstacles caused by software iteration to model building.</a:t>
            </a:r>
            <a:endParaRPr kumimoji="1" lang="zh-CN" altLang="en-US" dirty="0"/>
          </a:p>
        </p:txBody>
      </p:sp>
      <p:sp>
        <p:nvSpPr>
          <p:cNvPr id="4" name="文本框 3">
            <a:extLst>
              <a:ext uri="{FF2B5EF4-FFF2-40B4-BE49-F238E27FC236}">
                <a16:creationId xmlns:a16="http://schemas.microsoft.com/office/drawing/2014/main" id="{96ABF2BB-5DF3-58FF-FED2-B6EA60F5D145}"/>
              </a:ext>
            </a:extLst>
          </p:cNvPr>
          <p:cNvSpPr txBox="1"/>
          <p:nvPr/>
        </p:nvSpPr>
        <p:spPr>
          <a:xfrm>
            <a:off x="9552972" y="259199"/>
            <a:ext cx="2639028" cy="1169551"/>
          </a:xfrm>
          <a:prstGeom prst="rect">
            <a:avLst/>
          </a:prstGeom>
          <a:noFill/>
        </p:spPr>
        <p:txBody>
          <a:bodyPr wrap="square" rtlCol="0">
            <a:spAutoFit/>
          </a:bodyPr>
          <a:lstStyle/>
          <a:p>
            <a:r>
              <a:rPr kumimoji="1" lang="en-US" altLang="zh-CN" sz="1400" dirty="0"/>
              <a:t>1, background and problem</a:t>
            </a:r>
          </a:p>
          <a:p>
            <a:r>
              <a:rPr kumimoji="1" lang="en-US" altLang="zh-CN" sz="1400" dirty="0">
                <a:solidFill>
                  <a:schemeClr val="accent1"/>
                </a:solidFill>
              </a:rPr>
              <a:t>2, K-tails algorithm</a:t>
            </a:r>
          </a:p>
          <a:p>
            <a:r>
              <a:rPr kumimoji="1" lang="en-US" altLang="zh-CN" sz="1400" dirty="0">
                <a:solidFill>
                  <a:schemeClr val="accent1"/>
                </a:solidFill>
              </a:rPr>
              <a:t>3, Design</a:t>
            </a:r>
          </a:p>
          <a:p>
            <a:r>
              <a:rPr kumimoji="1" lang="en-US" altLang="zh-CN" sz="1400" dirty="0">
                <a:solidFill>
                  <a:schemeClr val="accent1"/>
                </a:solidFill>
              </a:rPr>
              <a:t>4, Implementation </a:t>
            </a:r>
          </a:p>
          <a:p>
            <a:r>
              <a:rPr kumimoji="1" lang="en-US" altLang="zh-CN" sz="1400" dirty="0">
                <a:solidFill>
                  <a:schemeClr val="accent1"/>
                </a:solidFill>
              </a:rPr>
              <a:t>5, Evaluation</a:t>
            </a:r>
            <a:endParaRPr kumimoji="1" lang="zh-CN" altLang="en-US" sz="1400" dirty="0">
              <a:solidFill>
                <a:schemeClr val="accent1"/>
              </a:solidFill>
            </a:endParaRPr>
          </a:p>
        </p:txBody>
      </p:sp>
      <p:pic>
        <p:nvPicPr>
          <p:cNvPr id="6" name="图形 5">
            <a:extLst>
              <a:ext uri="{FF2B5EF4-FFF2-40B4-BE49-F238E27FC236}">
                <a16:creationId xmlns:a16="http://schemas.microsoft.com/office/drawing/2014/main" id="{4498A9EE-5272-2A37-1229-1ACE9D3DE0F0}"/>
              </a:ext>
            </a:extLst>
          </p:cNvPr>
          <p:cNvPicPr>
            <a:picLocks noChangeAspect="1"/>
          </p:cNvPicPr>
          <p:nvPr/>
        </p:nvPicPr>
        <p:blipFill>
          <a:blip r:embed="rId2"/>
          <a:srcRect/>
          <a:stretch/>
        </p:blipFill>
        <p:spPr>
          <a:xfrm>
            <a:off x="8811270" y="1855351"/>
            <a:ext cx="3380729" cy="4316849"/>
          </a:xfrm>
          <a:prstGeom prst="rect">
            <a:avLst/>
          </a:prstGeom>
        </p:spPr>
      </p:pic>
      <p:sp>
        <p:nvSpPr>
          <p:cNvPr id="5" name="文本框 4">
            <a:extLst>
              <a:ext uri="{FF2B5EF4-FFF2-40B4-BE49-F238E27FC236}">
                <a16:creationId xmlns:a16="http://schemas.microsoft.com/office/drawing/2014/main" id="{80C9E626-D3AD-E943-097B-0A43D520A882}"/>
              </a:ext>
            </a:extLst>
          </p:cNvPr>
          <p:cNvSpPr txBox="1"/>
          <p:nvPr/>
        </p:nvSpPr>
        <p:spPr>
          <a:xfrm>
            <a:off x="9552972" y="6229469"/>
            <a:ext cx="2260655" cy="369332"/>
          </a:xfrm>
          <a:prstGeom prst="rect">
            <a:avLst/>
          </a:prstGeom>
          <a:noFill/>
        </p:spPr>
        <p:txBody>
          <a:bodyPr wrap="square" rtlCol="0">
            <a:spAutoFit/>
          </a:bodyPr>
          <a:lstStyle/>
          <a:p>
            <a:r>
              <a:rPr lang="en" altLang="zh-CN" dirty="0"/>
              <a:t>prefix-tree acceptor</a:t>
            </a:r>
            <a:endParaRPr kumimoji="1" lang="zh-CN" altLang="en-US" dirty="0"/>
          </a:p>
        </p:txBody>
      </p:sp>
    </p:spTree>
    <p:extLst>
      <p:ext uri="{BB962C8B-B14F-4D97-AF65-F5344CB8AC3E}">
        <p14:creationId xmlns:p14="http://schemas.microsoft.com/office/powerpoint/2010/main" val="28607423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1756AC-B4F3-C282-8167-79AAA6327163}"/>
              </a:ext>
            </a:extLst>
          </p:cNvPr>
          <p:cNvSpPr>
            <a:spLocks noGrp="1"/>
          </p:cNvSpPr>
          <p:nvPr>
            <p:ph type="title"/>
          </p:nvPr>
        </p:nvSpPr>
        <p:spPr/>
        <p:txBody>
          <a:bodyPr/>
          <a:lstStyle/>
          <a:p>
            <a:r>
              <a:rPr kumimoji="1" lang="en-US" altLang="zh-CN" dirty="0"/>
              <a:t>2, K-tails algorithm</a:t>
            </a:r>
            <a:endParaRPr kumimoji="1" lang="zh-CN" altLang="en-US" dirty="0"/>
          </a:p>
        </p:txBody>
      </p:sp>
      <p:sp>
        <p:nvSpPr>
          <p:cNvPr id="4" name="文本框 3">
            <a:extLst>
              <a:ext uri="{FF2B5EF4-FFF2-40B4-BE49-F238E27FC236}">
                <a16:creationId xmlns:a16="http://schemas.microsoft.com/office/drawing/2014/main" id="{EF544E41-EFA5-0B59-B3D9-B4976F1222DC}"/>
              </a:ext>
            </a:extLst>
          </p:cNvPr>
          <p:cNvSpPr txBox="1"/>
          <p:nvPr/>
        </p:nvSpPr>
        <p:spPr>
          <a:xfrm>
            <a:off x="9552972" y="259199"/>
            <a:ext cx="2639028" cy="1169551"/>
          </a:xfrm>
          <a:prstGeom prst="rect">
            <a:avLst/>
          </a:prstGeom>
          <a:noFill/>
        </p:spPr>
        <p:txBody>
          <a:bodyPr wrap="square" rtlCol="0">
            <a:spAutoFit/>
          </a:bodyPr>
          <a:lstStyle/>
          <a:p>
            <a:r>
              <a:rPr kumimoji="1" lang="en-US" altLang="zh-CN" sz="1400" dirty="0">
                <a:solidFill>
                  <a:schemeClr val="accent1"/>
                </a:solidFill>
              </a:rPr>
              <a:t>1, background and problem</a:t>
            </a:r>
          </a:p>
          <a:p>
            <a:r>
              <a:rPr kumimoji="1" lang="en-US" altLang="zh-CN" sz="1400" dirty="0"/>
              <a:t>2, K-tails algorithm</a:t>
            </a:r>
          </a:p>
          <a:p>
            <a:r>
              <a:rPr kumimoji="1" lang="en-US" altLang="zh-CN" sz="1400" dirty="0">
                <a:solidFill>
                  <a:schemeClr val="accent1"/>
                </a:solidFill>
              </a:rPr>
              <a:t>3, Design</a:t>
            </a:r>
          </a:p>
          <a:p>
            <a:r>
              <a:rPr kumimoji="1" lang="en-US" altLang="zh-CN" sz="1400" dirty="0">
                <a:solidFill>
                  <a:schemeClr val="accent1"/>
                </a:solidFill>
              </a:rPr>
              <a:t>4, Implementation </a:t>
            </a:r>
          </a:p>
          <a:p>
            <a:r>
              <a:rPr kumimoji="1" lang="en-US" altLang="zh-CN" sz="1400" dirty="0">
                <a:solidFill>
                  <a:schemeClr val="accent1"/>
                </a:solidFill>
              </a:rPr>
              <a:t>5, Evaluation</a:t>
            </a:r>
            <a:endParaRPr kumimoji="1" lang="zh-CN" altLang="en-US" sz="1400" dirty="0">
              <a:solidFill>
                <a:schemeClr val="accent1"/>
              </a:solidFill>
            </a:endParaRPr>
          </a:p>
        </p:txBody>
      </p:sp>
      <p:sp>
        <p:nvSpPr>
          <p:cNvPr id="10" name="文本框 9">
            <a:extLst>
              <a:ext uri="{FF2B5EF4-FFF2-40B4-BE49-F238E27FC236}">
                <a16:creationId xmlns:a16="http://schemas.microsoft.com/office/drawing/2014/main" id="{AACEC604-7636-73A3-5BB6-9EECE3796323}"/>
              </a:ext>
            </a:extLst>
          </p:cNvPr>
          <p:cNvSpPr txBox="1"/>
          <p:nvPr/>
        </p:nvSpPr>
        <p:spPr>
          <a:xfrm>
            <a:off x="1527858" y="1660948"/>
            <a:ext cx="3703899" cy="1200329"/>
          </a:xfrm>
          <a:prstGeom prst="rect">
            <a:avLst/>
          </a:prstGeom>
          <a:noFill/>
        </p:spPr>
        <p:txBody>
          <a:bodyPr wrap="square" rtlCol="0">
            <a:spAutoFit/>
          </a:bodyPr>
          <a:lstStyle/>
          <a:p>
            <a:r>
              <a:rPr kumimoji="1" lang="en-US" altLang="zh-CN" dirty="0"/>
              <a:t>K-tails algorithm use k to limit the number of events and functions. After that we could merge similar traces with the same k.</a:t>
            </a:r>
            <a:endParaRPr kumimoji="1" lang="zh-CN" altLang="en-US" dirty="0"/>
          </a:p>
        </p:txBody>
      </p:sp>
      <p:pic>
        <p:nvPicPr>
          <p:cNvPr id="12" name="内容占位符 11" descr="图示&#10;&#10;描述已自动生成">
            <a:extLst>
              <a:ext uri="{FF2B5EF4-FFF2-40B4-BE49-F238E27FC236}">
                <a16:creationId xmlns:a16="http://schemas.microsoft.com/office/drawing/2014/main" id="{8B63B6C4-6A61-AB26-28F2-2CC7C521EB51}"/>
              </a:ext>
            </a:extLst>
          </p:cNvPr>
          <p:cNvPicPr>
            <a:picLocks noGrp="1" noChangeAspect="1"/>
          </p:cNvPicPr>
          <p:nvPr>
            <p:ph idx="1"/>
          </p:nvPr>
        </p:nvPicPr>
        <p:blipFill>
          <a:blip r:embed="rId2"/>
          <a:stretch>
            <a:fillRect/>
          </a:stretch>
        </p:blipFill>
        <p:spPr>
          <a:xfrm>
            <a:off x="5388015" y="1438089"/>
            <a:ext cx="6053559" cy="5132166"/>
          </a:xfrm>
        </p:spPr>
      </p:pic>
    </p:spTree>
    <p:extLst>
      <p:ext uri="{BB962C8B-B14F-4D97-AF65-F5344CB8AC3E}">
        <p14:creationId xmlns:p14="http://schemas.microsoft.com/office/powerpoint/2010/main" val="1974722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FB10DB-7DBB-0681-2B10-D085BE174AB0}"/>
              </a:ext>
            </a:extLst>
          </p:cNvPr>
          <p:cNvSpPr>
            <a:spLocks noGrp="1"/>
          </p:cNvSpPr>
          <p:nvPr>
            <p:ph type="title"/>
          </p:nvPr>
        </p:nvSpPr>
        <p:spPr/>
        <p:txBody>
          <a:bodyPr/>
          <a:lstStyle/>
          <a:p>
            <a:r>
              <a:rPr kumimoji="1" lang="en-US" altLang="zh-CN" dirty="0"/>
              <a:t>3, Design</a:t>
            </a:r>
            <a:endParaRPr kumimoji="1" lang="zh-CN" altLang="en-US" dirty="0"/>
          </a:p>
        </p:txBody>
      </p:sp>
      <p:graphicFrame>
        <p:nvGraphicFramePr>
          <p:cNvPr id="6" name="内容占位符 5">
            <a:extLst>
              <a:ext uri="{FF2B5EF4-FFF2-40B4-BE49-F238E27FC236}">
                <a16:creationId xmlns:a16="http://schemas.microsoft.com/office/drawing/2014/main" id="{6FE5257D-823F-B38D-C706-9EABB2373C52}"/>
              </a:ext>
            </a:extLst>
          </p:cNvPr>
          <p:cNvGraphicFramePr>
            <a:graphicFrameLocks noGrp="1"/>
          </p:cNvGraphicFramePr>
          <p:nvPr>
            <p:ph idx="1"/>
            <p:extLst>
              <p:ext uri="{D42A27DB-BD31-4B8C-83A1-F6EECF244321}">
                <p14:modId xmlns:p14="http://schemas.microsoft.com/office/powerpoint/2010/main" val="3295726031"/>
              </p:ext>
            </p:extLst>
          </p:nvPr>
        </p:nvGraphicFramePr>
        <p:xfrm>
          <a:off x="1371600" y="2286000"/>
          <a:ext cx="3952754" cy="36749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文本框 3">
            <a:extLst>
              <a:ext uri="{FF2B5EF4-FFF2-40B4-BE49-F238E27FC236}">
                <a16:creationId xmlns:a16="http://schemas.microsoft.com/office/drawing/2014/main" id="{22C96D8D-E09A-4C61-6E40-F14A1C78AC8B}"/>
              </a:ext>
            </a:extLst>
          </p:cNvPr>
          <p:cNvSpPr txBox="1"/>
          <p:nvPr/>
        </p:nvSpPr>
        <p:spPr>
          <a:xfrm>
            <a:off x="9552972" y="259199"/>
            <a:ext cx="2639028" cy="1169551"/>
          </a:xfrm>
          <a:prstGeom prst="rect">
            <a:avLst/>
          </a:prstGeom>
          <a:noFill/>
        </p:spPr>
        <p:txBody>
          <a:bodyPr wrap="square" rtlCol="0">
            <a:spAutoFit/>
          </a:bodyPr>
          <a:lstStyle/>
          <a:p>
            <a:r>
              <a:rPr kumimoji="1" lang="en-US" altLang="zh-CN" sz="1400" dirty="0">
                <a:solidFill>
                  <a:schemeClr val="accent1"/>
                </a:solidFill>
              </a:rPr>
              <a:t>1, background and problem</a:t>
            </a:r>
          </a:p>
          <a:p>
            <a:r>
              <a:rPr kumimoji="1" lang="en-US" altLang="zh-CN" sz="1400" dirty="0">
                <a:solidFill>
                  <a:schemeClr val="accent1"/>
                </a:solidFill>
              </a:rPr>
              <a:t>2, K-tails algorithm</a:t>
            </a:r>
          </a:p>
          <a:p>
            <a:r>
              <a:rPr kumimoji="1" lang="en-US" altLang="zh-CN" sz="1400" dirty="0"/>
              <a:t>3, Design</a:t>
            </a:r>
          </a:p>
          <a:p>
            <a:r>
              <a:rPr kumimoji="1" lang="en-US" altLang="zh-CN" sz="1400" dirty="0">
                <a:solidFill>
                  <a:schemeClr val="accent1"/>
                </a:solidFill>
              </a:rPr>
              <a:t>4, Implementation</a:t>
            </a:r>
          </a:p>
          <a:p>
            <a:r>
              <a:rPr kumimoji="1" lang="en-US" altLang="zh-CN" sz="1400" dirty="0">
                <a:solidFill>
                  <a:schemeClr val="accent1"/>
                </a:solidFill>
              </a:rPr>
              <a:t>5, Evaluation</a:t>
            </a:r>
            <a:endParaRPr kumimoji="1" lang="zh-CN" altLang="en-US" sz="1400" dirty="0">
              <a:solidFill>
                <a:schemeClr val="accent1"/>
              </a:solidFill>
            </a:endParaRPr>
          </a:p>
        </p:txBody>
      </p:sp>
      <p:graphicFrame>
        <p:nvGraphicFramePr>
          <p:cNvPr id="7" name="图示 6">
            <a:extLst>
              <a:ext uri="{FF2B5EF4-FFF2-40B4-BE49-F238E27FC236}">
                <a16:creationId xmlns:a16="http://schemas.microsoft.com/office/drawing/2014/main" id="{3ACAB46D-637D-47E6-B42B-AAF6F1D5FFAF}"/>
              </a:ext>
            </a:extLst>
          </p:cNvPr>
          <p:cNvGraphicFramePr/>
          <p:nvPr>
            <p:extLst>
              <p:ext uri="{D42A27DB-BD31-4B8C-83A1-F6EECF244321}">
                <p14:modId xmlns:p14="http://schemas.microsoft.com/office/powerpoint/2010/main" val="947806911"/>
              </p:ext>
            </p:extLst>
          </p:nvPr>
        </p:nvGraphicFramePr>
        <p:xfrm>
          <a:off x="5324354" y="1551007"/>
          <a:ext cx="6470249" cy="51984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5" name="文本框 4">
            <a:extLst>
              <a:ext uri="{FF2B5EF4-FFF2-40B4-BE49-F238E27FC236}">
                <a16:creationId xmlns:a16="http://schemas.microsoft.com/office/drawing/2014/main" id="{9B3C88D1-50FC-BFED-7EC9-F7A56477BE62}"/>
              </a:ext>
            </a:extLst>
          </p:cNvPr>
          <p:cNvSpPr txBox="1"/>
          <p:nvPr/>
        </p:nvSpPr>
        <p:spPr>
          <a:xfrm>
            <a:off x="8320666" y="3429000"/>
            <a:ext cx="2294782" cy="369332"/>
          </a:xfrm>
          <a:prstGeom prst="rect">
            <a:avLst/>
          </a:prstGeom>
          <a:noFill/>
        </p:spPr>
        <p:txBody>
          <a:bodyPr wrap="square" rtlCol="0">
            <a:spAutoFit/>
          </a:bodyPr>
          <a:lstStyle/>
          <a:p>
            <a:r>
              <a:rPr lang="en" altLang="zh-CN" dirty="0"/>
              <a:t>Run finite automaton</a:t>
            </a:r>
            <a:endParaRPr kumimoji="1" lang="zh-CN" altLang="en-US" dirty="0"/>
          </a:p>
        </p:txBody>
      </p:sp>
    </p:spTree>
    <p:extLst>
      <p:ext uri="{BB962C8B-B14F-4D97-AF65-F5344CB8AC3E}">
        <p14:creationId xmlns:p14="http://schemas.microsoft.com/office/powerpoint/2010/main" val="3995030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639CFC-08DA-C834-CD3D-4451FACEB06D}"/>
              </a:ext>
            </a:extLst>
          </p:cNvPr>
          <p:cNvSpPr>
            <a:spLocks noGrp="1"/>
          </p:cNvSpPr>
          <p:nvPr>
            <p:ph type="title"/>
          </p:nvPr>
        </p:nvSpPr>
        <p:spPr/>
        <p:txBody>
          <a:bodyPr/>
          <a:lstStyle/>
          <a:p>
            <a:r>
              <a:rPr kumimoji="1" lang="en-US" altLang="zh-CN" dirty="0"/>
              <a:t>4, </a:t>
            </a:r>
            <a:r>
              <a:rPr kumimoji="1" lang="en-US" altLang="zh-CN" dirty="0">
                <a:solidFill>
                  <a:schemeClr val="tx1"/>
                </a:solidFill>
              </a:rPr>
              <a:t>Implementation</a:t>
            </a:r>
            <a:endParaRPr kumimoji="1" lang="zh-CN" altLang="en-US" dirty="0">
              <a:solidFill>
                <a:schemeClr val="tx1"/>
              </a:solidFill>
            </a:endParaRPr>
          </a:p>
        </p:txBody>
      </p:sp>
      <p:graphicFrame>
        <p:nvGraphicFramePr>
          <p:cNvPr id="10" name="内容占位符 9">
            <a:extLst>
              <a:ext uri="{FF2B5EF4-FFF2-40B4-BE49-F238E27FC236}">
                <a16:creationId xmlns:a16="http://schemas.microsoft.com/office/drawing/2014/main" id="{9CDA9901-6901-65FE-4F5E-D0E8DCB2866C}"/>
              </a:ext>
            </a:extLst>
          </p:cNvPr>
          <p:cNvGraphicFramePr>
            <a:graphicFrameLocks noGrp="1"/>
          </p:cNvGraphicFramePr>
          <p:nvPr>
            <p:ph idx="1"/>
            <p:extLst>
              <p:ext uri="{D42A27DB-BD31-4B8C-83A1-F6EECF244321}">
                <p14:modId xmlns:p14="http://schemas.microsoft.com/office/powerpoint/2010/main" val="175703048"/>
              </p:ext>
            </p:extLst>
          </p:nvPr>
        </p:nvGraphicFramePr>
        <p:xfrm>
          <a:off x="1371599" y="1638300"/>
          <a:ext cx="7390437" cy="21559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文本框 3">
            <a:extLst>
              <a:ext uri="{FF2B5EF4-FFF2-40B4-BE49-F238E27FC236}">
                <a16:creationId xmlns:a16="http://schemas.microsoft.com/office/drawing/2014/main" id="{46966CEC-8C8B-D9D8-1824-74B9B89C806A}"/>
              </a:ext>
            </a:extLst>
          </p:cNvPr>
          <p:cNvSpPr txBox="1"/>
          <p:nvPr/>
        </p:nvSpPr>
        <p:spPr>
          <a:xfrm>
            <a:off x="9552972" y="259199"/>
            <a:ext cx="2639028" cy="1169551"/>
          </a:xfrm>
          <a:prstGeom prst="rect">
            <a:avLst/>
          </a:prstGeom>
          <a:noFill/>
        </p:spPr>
        <p:txBody>
          <a:bodyPr wrap="square" rtlCol="0">
            <a:spAutoFit/>
          </a:bodyPr>
          <a:lstStyle/>
          <a:p>
            <a:r>
              <a:rPr kumimoji="1" lang="en-US" altLang="zh-CN" sz="1400" dirty="0">
                <a:solidFill>
                  <a:schemeClr val="accent1"/>
                </a:solidFill>
              </a:rPr>
              <a:t>1, background and problem</a:t>
            </a:r>
          </a:p>
          <a:p>
            <a:r>
              <a:rPr kumimoji="1" lang="en-US" altLang="zh-CN" sz="1400" dirty="0">
                <a:solidFill>
                  <a:schemeClr val="accent1"/>
                </a:solidFill>
              </a:rPr>
              <a:t>2, K-tails algorithm</a:t>
            </a:r>
          </a:p>
          <a:p>
            <a:r>
              <a:rPr kumimoji="1" lang="en-US" altLang="zh-CN" sz="1400" dirty="0">
                <a:solidFill>
                  <a:schemeClr val="accent1"/>
                </a:solidFill>
              </a:rPr>
              <a:t>3, Design</a:t>
            </a:r>
          </a:p>
          <a:p>
            <a:r>
              <a:rPr kumimoji="1" lang="en-US" altLang="zh-CN" sz="1400" dirty="0"/>
              <a:t>4, Implementation</a:t>
            </a:r>
          </a:p>
          <a:p>
            <a:r>
              <a:rPr kumimoji="1" lang="en-US" altLang="zh-CN" sz="1400" dirty="0">
                <a:solidFill>
                  <a:schemeClr val="accent1"/>
                </a:solidFill>
              </a:rPr>
              <a:t>5, Evaluation</a:t>
            </a:r>
            <a:endParaRPr kumimoji="1" lang="zh-CN" altLang="en-US" sz="1400" dirty="0">
              <a:solidFill>
                <a:schemeClr val="accent1"/>
              </a:solidFill>
            </a:endParaRPr>
          </a:p>
        </p:txBody>
      </p:sp>
      <p:graphicFrame>
        <p:nvGraphicFramePr>
          <p:cNvPr id="14" name="图示 13">
            <a:extLst>
              <a:ext uri="{FF2B5EF4-FFF2-40B4-BE49-F238E27FC236}">
                <a16:creationId xmlns:a16="http://schemas.microsoft.com/office/drawing/2014/main" id="{97666EE9-E4F6-0544-D1E6-A5EA280F14AB}"/>
              </a:ext>
            </a:extLst>
          </p:cNvPr>
          <p:cNvGraphicFramePr/>
          <p:nvPr>
            <p:extLst>
              <p:ext uri="{D42A27DB-BD31-4B8C-83A1-F6EECF244321}">
                <p14:modId xmlns:p14="http://schemas.microsoft.com/office/powerpoint/2010/main" val="3217408417"/>
              </p:ext>
            </p:extLst>
          </p:nvPr>
        </p:nvGraphicFramePr>
        <p:xfrm>
          <a:off x="8762036" y="2286000"/>
          <a:ext cx="3429964" cy="35814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3" name="文本框 2">
            <a:extLst>
              <a:ext uri="{FF2B5EF4-FFF2-40B4-BE49-F238E27FC236}">
                <a16:creationId xmlns:a16="http://schemas.microsoft.com/office/drawing/2014/main" id="{3E1C2BAD-B70A-EFCC-2C93-526B27D75D26}"/>
              </a:ext>
            </a:extLst>
          </p:cNvPr>
          <p:cNvSpPr txBox="1"/>
          <p:nvPr/>
        </p:nvSpPr>
        <p:spPr>
          <a:xfrm>
            <a:off x="8943373" y="1534209"/>
            <a:ext cx="2639027" cy="646331"/>
          </a:xfrm>
          <a:prstGeom prst="rect">
            <a:avLst/>
          </a:prstGeom>
          <a:noFill/>
        </p:spPr>
        <p:txBody>
          <a:bodyPr wrap="square" rtlCol="0">
            <a:spAutoFit/>
          </a:bodyPr>
          <a:lstStyle/>
          <a:p>
            <a:r>
              <a:rPr kumimoji="1" lang="en-US" altLang="zh-CN" sz="3600" dirty="0"/>
              <a:t>History tree</a:t>
            </a:r>
            <a:endParaRPr kumimoji="1" lang="zh-CN" altLang="en-US" sz="3600" dirty="0"/>
          </a:p>
        </p:txBody>
      </p:sp>
      <p:pic>
        <p:nvPicPr>
          <p:cNvPr id="6" name="图片 5">
            <a:extLst>
              <a:ext uri="{FF2B5EF4-FFF2-40B4-BE49-F238E27FC236}">
                <a16:creationId xmlns:a16="http://schemas.microsoft.com/office/drawing/2014/main" id="{09805222-00F0-B209-EA15-45122CB43108}"/>
              </a:ext>
            </a:extLst>
          </p:cNvPr>
          <p:cNvPicPr>
            <a:picLocks noChangeAspect="1"/>
          </p:cNvPicPr>
          <p:nvPr/>
        </p:nvPicPr>
        <p:blipFill>
          <a:blip r:embed="rId12"/>
          <a:srcRect/>
          <a:stretch/>
        </p:blipFill>
        <p:spPr>
          <a:xfrm>
            <a:off x="833291" y="3587464"/>
            <a:ext cx="2822351" cy="3063766"/>
          </a:xfrm>
          <a:prstGeom prst="rect">
            <a:avLst/>
          </a:prstGeom>
        </p:spPr>
      </p:pic>
      <p:pic>
        <p:nvPicPr>
          <p:cNvPr id="8" name="图片 7" descr="图形用户界面&#10;&#10;描述已自动生成">
            <a:extLst>
              <a:ext uri="{FF2B5EF4-FFF2-40B4-BE49-F238E27FC236}">
                <a16:creationId xmlns:a16="http://schemas.microsoft.com/office/drawing/2014/main" id="{DF3F2268-541B-648D-D8C6-C5CB0D3866B6}"/>
              </a:ext>
            </a:extLst>
          </p:cNvPr>
          <p:cNvPicPr>
            <a:picLocks noChangeAspect="1"/>
          </p:cNvPicPr>
          <p:nvPr/>
        </p:nvPicPr>
        <p:blipFill>
          <a:blip r:embed="rId13"/>
          <a:stretch>
            <a:fillRect/>
          </a:stretch>
        </p:blipFill>
        <p:spPr>
          <a:xfrm>
            <a:off x="3930870" y="3631123"/>
            <a:ext cx="3605048" cy="3020107"/>
          </a:xfrm>
          <a:prstGeom prst="rect">
            <a:avLst/>
          </a:prstGeom>
        </p:spPr>
      </p:pic>
    </p:spTree>
    <p:extLst>
      <p:ext uri="{BB962C8B-B14F-4D97-AF65-F5344CB8AC3E}">
        <p14:creationId xmlns:p14="http://schemas.microsoft.com/office/powerpoint/2010/main" val="2808574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6B0A37-CFE6-608B-9DF4-6C10724DF0A7}"/>
              </a:ext>
            </a:extLst>
          </p:cNvPr>
          <p:cNvSpPr>
            <a:spLocks noGrp="1"/>
          </p:cNvSpPr>
          <p:nvPr>
            <p:ph type="title"/>
          </p:nvPr>
        </p:nvSpPr>
        <p:spPr/>
        <p:txBody>
          <a:bodyPr/>
          <a:lstStyle/>
          <a:p>
            <a:r>
              <a:rPr kumimoji="1" lang="en-US" altLang="zh-CN" dirty="0"/>
              <a:t>5, Evaluation</a:t>
            </a:r>
            <a:endParaRPr kumimoji="1" lang="zh-CN" altLang="en-US" dirty="0"/>
          </a:p>
        </p:txBody>
      </p:sp>
      <p:sp>
        <p:nvSpPr>
          <p:cNvPr id="3" name="内容占位符 2">
            <a:extLst>
              <a:ext uri="{FF2B5EF4-FFF2-40B4-BE49-F238E27FC236}">
                <a16:creationId xmlns:a16="http://schemas.microsoft.com/office/drawing/2014/main" id="{559CE246-F1B2-13BB-B7DB-445032359368}"/>
              </a:ext>
            </a:extLst>
          </p:cNvPr>
          <p:cNvSpPr>
            <a:spLocks noGrp="1"/>
          </p:cNvSpPr>
          <p:nvPr>
            <p:ph idx="1"/>
          </p:nvPr>
        </p:nvSpPr>
        <p:spPr>
          <a:xfrm>
            <a:off x="1371600" y="2286000"/>
            <a:ext cx="4724400" cy="3581400"/>
          </a:xfrm>
        </p:spPr>
        <p:txBody>
          <a:bodyPr>
            <a:normAutofit/>
          </a:bodyPr>
          <a:lstStyle/>
          <a:p>
            <a:r>
              <a:rPr lang="en" altLang="zh-CN" dirty="0"/>
              <a:t>1, two screens enable users to acknowledge how k-tails merge traces</a:t>
            </a:r>
          </a:p>
          <a:p>
            <a:r>
              <a:rPr lang="en" altLang="zh-CN" dirty="0"/>
              <a:t>2, each merged states are marked with eye-catching color</a:t>
            </a:r>
          </a:p>
          <a:p>
            <a:r>
              <a:rPr lang="en" altLang="zh-CN" dirty="0"/>
              <a:t>3, user could merge any</a:t>
            </a:r>
            <a:r>
              <a:rPr lang="zh-CN" altLang="en-US" dirty="0"/>
              <a:t> </a:t>
            </a:r>
            <a:r>
              <a:rPr lang="en" altLang="zh-CN" dirty="0"/>
              <a:t>mergeable states at any time</a:t>
            </a:r>
          </a:p>
          <a:p>
            <a:r>
              <a:rPr lang="en-US" altLang="zh-CN" dirty="0"/>
              <a:t>4, user could see the whole mergeable command strings </a:t>
            </a:r>
            <a:r>
              <a:rPr lang="en-US" altLang="zh-CN"/>
              <a:t>and states</a:t>
            </a:r>
            <a:endParaRPr lang="en" altLang="zh-CN" dirty="0"/>
          </a:p>
          <a:p>
            <a:endParaRPr lang="en" altLang="zh-CN" dirty="0"/>
          </a:p>
          <a:p>
            <a:endParaRPr lang="en" altLang="zh-CN" dirty="0"/>
          </a:p>
        </p:txBody>
      </p:sp>
      <p:sp>
        <p:nvSpPr>
          <p:cNvPr id="4" name="文本框 3">
            <a:extLst>
              <a:ext uri="{FF2B5EF4-FFF2-40B4-BE49-F238E27FC236}">
                <a16:creationId xmlns:a16="http://schemas.microsoft.com/office/drawing/2014/main" id="{4AD80910-4522-5FB7-D46B-DE154A73A03C}"/>
              </a:ext>
            </a:extLst>
          </p:cNvPr>
          <p:cNvSpPr txBox="1"/>
          <p:nvPr/>
        </p:nvSpPr>
        <p:spPr>
          <a:xfrm>
            <a:off x="9552972" y="259199"/>
            <a:ext cx="2639028" cy="1169551"/>
          </a:xfrm>
          <a:prstGeom prst="rect">
            <a:avLst/>
          </a:prstGeom>
          <a:noFill/>
        </p:spPr>
        <p:txBody>
          <a:bodyPr wrap="square" rtlCol="0">
            <a:spAutoFit/>
          </a:bodyPr>
          <a:lstStyle/>
          <a:p>
            <a:r>
              <a:rPr kumimoji="1" lang="en-US" altLang="zh-CN" sz="1400" dirty="0">
                <a:solidFill>
                  <a:schemeClr val="accent1"/>
                </a:solidFill>
              </a:rPr>
              <a:t>1, background and problem</a:t>
            </a:r>
          </a:p>
          <a:p>
            <a:r>
              <a:rPr kumimoji="1" lang="en-US" altLang="zh-CN" sz="1400" dirty="0">
                <a:solidFill>
                  <a:schemeClr val="accent1"/>
                </a:solidFill>
              </a:rPr>
              <a:t>2, K-tails algorithm</a:t>
            </a:r>
          </a:p>
          <a:p>
            <a:r>
              <a:rPr kumimoji="1" lang="en-US" altLang="zh-CN" sz="1400" dirty="0">
                <a:solidFill>
                  <a:schemeClr val="accent1"/>
                </a:solidFill>
              </a:rPr>
              <a:t>3, Design</a:t>
            </a:r>
          </a:p>
          <a:p>
            <a:r>
              <a:rPr kumimoji="1" lang="en-US" altLang="zh-CN" sz="1400" dirty="0">
                <a:solidFill>
                  <a:schemeClr val="accent1"/>
                </a:solidFill>
              </a:rPr>
              <a:t>4, Implementation </a:t>
            </a:r>
          </a:p>
          <a:p>
            <a:r>
              <a:rPr kumimoji="1" lang="en-US" altLang="zh-CN" sz="1400" dirty="0"/>
              <a:t>5, Evaluation</a:t>
            </a:r>
            <a:endParaRPr kumimoji="1" lang="zh-CN" altLang="en-US" sz="1400" dirty="0"/>
          </a:p>
        </p:txBody>
      </p:sp>
      <p:pic>
        <p:nvPicPr>
          <p:cNvPr id="6" name="图形 5">
            <a:extLst>
              <a:ext uri="{FF2B5EF4-FFF2-40B4-BE49-F238E27FC236}">
                <a16:creationId xmlns:a16="http://schemas.microsoft.com/office/drawing/2014/main" id="{6E480140-7E20-99AC-22A7-F0A698D94923}"/>
              </a:ext>
            </a:extLst>
          </p:cNvPr>
          <p:cNvPicPr>
            <a:picLocks noChangeAspect="1"/>
          </p:cNvPicPr>
          <p:nvPr/>
        </p:nvPicPr>
        <p:blipFill>
          <a:blip r:embed="rId2"/>
          <a:srcRect/>
          <a:stretch/>
        </p:blipFill>
        <p:spPr>
          <a:xfrm>
            <a:off x="6417885" y="2099384"/>
            <a:ext cx="5166931" cy="3794238"/>
          </a:xfrm>
          <a:prstGeom prst="rect">
            <a:avLst/>
          </a:prstGeom>
        </p:spPr>
      </p:pic>
    </p:spTree>
    <p:extLst>
      <p:ext uri="{BB962C8B-B14F-4D97-AF65-F5344CB8AC3E}">
        <p14:creationId xmlns:p14="http://schemas.microsoft.com/office/powerpoint/2010/main" val="3397320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6"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7"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2" name="标题 1">
            <a:extLst>
              <a:ext uri="{FF2B5EF4-FFF2-40B4-BE49-F238E27FC236}">
                <a16:creationId xmlns:a16="http://schemas.microsoft.com/office/drawing/2014/main" id="{966F799C-2468-577A-CC7D-79FA930C1F53}"/>
              </a:ext>
            </a:extLst>
          </p:cNvPr>
          <p:cNvSpPr>
            <a:spLocks noGrp="1"/>
          </p:cNvSpPr>
          <p:nvPr>
            <p:ph type="title"/>
          </p:nvPr>
        </p:nvSpPr>
        <p:spPr>
          <a:xfrm>
            <a:off x="1478522" y="1480930"/>
            <a:ext cx="5301138" cy="3254321"/>
          </a:xfrm>
        </p:spPr>
        <p:txBody>
          <a:bodyPr vert="horz" lIns="91440" tIns="45720" rIns="91440" bIns="45720" rtlCol="0" anchor="b">
            <a:normAutofit/>
          </a:bodyPr>
          <a:lstStyle/>
          <a:p>
            <a:r>
              <a:rPr kumimoji="1" lang="en-US" altLang="zh-CN" sz="6600" cap="all" dirty="0"/>
              <a:t>Thank you</a:t>
            </a:r>
            <a:endParaRPr kumimoji="1" lang="en-US" altLang="zh-CN" sz="6600" cap="all"/>
          </a:p>
        </p:txBody>
      </p:sp>
      <p:pic>
        <p:nvPicPr>
          <p:cNvPr id="22" name="Graphic 21" descr="Smiling Face with No Fill">
            <a:extLst>
              <a:ext uri="{FF2B5EF4-FFF2-40B4-BE49-F238E27FC236}">
                <a16:creationId xmlns:a16="http://schemas.microsoft.com/office/drawing/2014/main" id="{7CE4D973-14EC-45F5-0ED7-028CF232CB2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05675" y="1338739"/>
            <a:ext cx="3415614" cy="3415614"/>
          </a:xfrm>
          <a:prstGeom prst="rect">
            <a:avLst/>
          </a:prstGeom>
        </p:spPr>
      </p:pic>
    </p:spTree>
    <p:extLst>
      <p:ext uri="{BB962C8B-B14F-4D97-AF65-F5344CB8AC3E}">
        <p14:creationId xmlns:p14="http://schemas.microsoft.com/office/powerpoint/2010/main" val="3635469921"/>
      </p:ext>
    </p:extLst>
  </p:cSld>
  <p:clrMapOvr>
    <a:masterClrMapping/>
  </p:clrMapOvr>
</p:sld>
</file>

<file path=ppt/theme/theme1.xml><?xml version="1.0" encoding="utf-8"?>
<a:theme xmlns:a="http://schemas.openxmlformats.org/drawingml/2006/main" name="剪切">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剪切</Template>
  <TotalTime>1303</TotalTime>
  <Words>420</Words>
  <Application>Microsoft Macintosh PowerPoint</Application>
  <PresentationFormat>宽屏</PresentationFormat>
  <Paragraphs>69</Paragraphs>
  <Slides>7</Slides>
  <Notes>0</Notes>
  <HiddenSlides>0</HiddenSlides>
  <MMClips>0</MMClips>
  <ScaleCrop>false</ScaleCrop>
  <HeadingPairs>
    <vt:vector size="6" baseType="variant">
      <vt:variant>
        <vt:lpstr>已用的字体</vt:lpstr>
      </vt:variant>
      <vt:variant>
        <vt:i4>1</vt:i4>
      </vt:variant>
      <vt:variant>
        <vt:lpstr>主题</vt:lpstr>
      </vt:variant>
      <vt:variant>
        <vt:i4>1</vt:i4>
      </vt:variant>
      <vt:variant>
        <vt:lpstr>幻灯片标题</vt:lpstr>
      </vt:variant>
      <vt:variant>
        <vt:i4>7</vt:i4>
      </vt:variant>
    </vt:vector>
  </HeadingPairs>
  <TitlesOfParts>
    <vt:vector size="9" baseType="lpstr">
      <vt:lpstr>Franklin Gothic Book</vt:lpstr>
      <vt:lpstr>剪切</vt:lpstr>
      <vt:lpstr>Kb-pgt-1 learning tool for automata inference using animation or 3D</vt:lpstr>
      <vt:lpstr>1, Background and problems</vt:lpstr>
      <vt:lpstr>2, K-tails algorithm</vt:lpstr>
      <vt:lpstr>3, Design</vt:lpstr>
      <vt:lpstr>4, Implementation</vt:lpstr>
      <vt:lpstr>5, Evaluation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Kb-pgt-1 learning tool for automata inference using animation or 3D</dc:title>
  <dc:creator>Siyuan Yu</dc:creator>
  <cp:lastModifiedBy>Siyuan Yu</cp:lastModifiedBy>
  <cp:revision>64</cp:revision>
  <dcterms:created xsi:type="dcterms:W3CDTF">2022-09-05T16:56:31Z</dcterms:created>
  <dcterms:modified xsi:type="dcterms:W3CDTF">2022-09-07T08:41:27Z</dcterms:modified>
</cp:coreProperties>
</file>

<file path=docProps/thumbnail.jpeg>
</file>